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sldIdLst>
    <p:sldId id="264" r:id="rId4"/>
    <p:sldId id="263" r:id="rId5"/>
    <p:sldId id="274" r:id="rId6"/>
    <p:sldId id="257" r:id="rId7"/>
    <p:sldId id="276" r:id="rId8"/>
    <p:sldId id="277" r:id="rId9"/>
    <p:sldId id="278" r:id="rId10"/>
    <p:sldId id="279" r:id="rId11"/>
    <p:sldId id="280" r:id="rId12"/>
    <p:sldId id="281" r:id="rId13"/>
    <p:sldId id="282" r:id="rId14"/>
    <p:sldId id="283" r:id="rId15"/>
    <p:sldId id="284" r:id="rId16"/>
    <p:sldId id="285" r:id="rId17"/>
    <p:sldId id="286"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ECE924-B199-4D2D-96D5-CF8F3801AA81}"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lang="es-ES"/>
        </a:p>
      </dgm:t>
    </dgm:pt>
    <dgm:pt modelId="{5F292958-1888-48BE-8339-91532FEE5814}">
      <dgm:prSet phldrT="[Texto]"/>
      <dgm:spPr/>
      <dgm:t>
        <a:bodyPr/>
        <a:lstStyle/>
        <a:p>
          <a:r>
            <a:rPr lang="es-MX" b="1" u="sng" dirty="0" smtClean="0"/>
            <a:t>Obligación fiscal: </a:t>
          </a:r>
          <a:r>
            <a:rPr lang="es-MX" dirty="0" smtClean="0"/>
            <a:t>se entiende como el deber de entregar en forma de pago el importe de la contribución </a:t>
          </a:r>
          <a:endParaRPr lang="es-ES" dirty="0"/>
        </a:p>
      </dgm:t>
    </dgm:pt>
    <dgm:pt modelId="{B1049090-926A-4884-BE40-A89C5DF2CA63}" type="parTrans" cxnId="{EC0D1A01-2473-4A0E-9A9D-928237F2D057}">
      <dgm:prSet/>
      <dgm:spPr/>
      <dgm:t>
        <a:bodyPr/>
        <a:lstStyle/>
        <a:p>
          <a:endParaRPr lang="es-ES"/>
        </a:p>
      </dgm:t>
    </dgm:pt>
    <dgm:pt modelId="{136C0761-8243-45B7-9275-22CA02B98821}" type="sibTrans" cxnId="{EC0D1A01-2473-4A0E-9A9D-928237F2D057}">
      <dgm:prSet/>
      <dgm:spPr/>
      <dgm:t>
        <a:bodyPr/>
        <a:lstStyle/>
        <a:p>
          <a:endParaRPr lang="es-ES"/>
        </a:p>
      </dgm:t>
    </dgm:pt>
    <dgm:pt modelId="{BA79E59A-BFF8-4D32-875C-0F2A96FEDC37}">
      <dgm:prSet phldrT="[Texto]"/>
      <dgm:spPr/>
      <dgm:t>
        <a:bodyPr/>
        <a:lstStyle/>
        <a:p>
          <a:r>
            <a:rPr lang="es-MX" dirty="0" smtClean="0"/>
            <a:t>ACTIVO: persona física o moral (representante).</a:t>
          </a:r>
        </a:p>
        <a:p>
          <a:endParaRPr lang="es-MX" dirty="0" smtClean="0"/>
        </a:p>
        <a:p>
          <a:r>
            <a:rPr lang="es-MX" dirty="0" smtClean="0"/>
            <a:t>Pasivo: la hacienda publica</a:t>
          </a:r>
          <a:endParaRPr lang="es-ES" dirty="0"/>
        </a:p>
      </dgm:t>
    </dgm:pt>
    <dgm:pt modelId="{15C9926B-9830-471B-BD87-FBB026F2CCD0}" type="parTrans" cxnId="{901A0848-DE5E-496F-9D23-7475E8A99439}">
      <dgm:prSet/>
      <dgm:spPr/>
      <dgm:t>
        <a:bodyPr/>
        <a:lstStyle/>
        <a:p>
          <a:endParaRPr lang="es-ES" dirty="0"/>
        </a:p>
      </dgm:t>
    </dgm:pt>
    <dgm:pt modelId="{8830B78B-7935-42DA-8AF3-36AD0BBDF42D}" type="sibTrans" cxnId="{901A0848-DE5E-496F-9D23-7475E8A99439}">
      <dgm:prSet/>
      <dgm:spPr/>
      <dgm:t>
        <a:bodyPr/>
        <a:lstStyle/>
        <a:p>
          <a:endParaRPr lang="es-ES"/>
        </a:p>
      </dgm:t>
    </dgm:pt>
    <dgm:pt modelId="{2E347984-EC95-47FA-8163-719D9D317D66}">
      <dgm:prSet/>
      <dgm:spPr/>
      <dgm:t>
        <a:bodyPr/>
        <a:lstStyle/>
        <a:p>
          <a:r>
            <a:rPr lang="es-MX" u="sng" dirty="0" smtClean="0"/>
            <a:t>Sujetos:</a:t>
          </a:r>
          <a:endParaRPr lang="es-MX" u="sng" dirty="0"/>
        </a:p>
      </dgm:t>
    </dgm:pt>
    <dgm:pt modelId="{43946ECB-3FF9-43F3-B2BD-86CBF0766662}" type="parTrans" cxnId="{55123B67-97FE-4888-93D2-25D8932C305C}">
      <dgm:prSet/>
      <dgm:spPr/>
      <dgm:t>
        <a:bodyPr/>
        <a:lstStyle/>
        <a:p>
          <a:endParaRPr lang="es-ES" dirty="0"/>
        </a:p>
      </dgm:t>
    </dgm:pt>
    <dgm:pt modelId="{CE851FC7-AAD2-4A69-A1DE-671CABAE543D}" type="sibTrans" cxnId="{55123B67-97FE-4888-93D2-25D8932C305C}">
      <dgm:prSet/>
      <dgm:spPr/>
      <dgm:t>
        <a:bodyPr/>
        <a:lstStyle/>
        <a:p>
          <a:endParaRPr lang="es-ES"/>
        </a:p>
      </dgm:t>
    </dgm:pt>
    <dgm:pt modelId="{5B6A68E9-67E2-47B8-B183-39834900E5DF}" type="pres">
      <dgm:prSet presAssocID="{F6ECE924-B199-4D2D-96D5-CF8F3801AA81}" presName="diagram" presStyleCnt="0">
        <dgm:presLayoutVars>
          <dgm:chPref val="1"/>
          <dgm:dir/>
          <dgm:animOne val="branch"/>
          <dgm:animLvl val="lvl"/>
          <dgm:resizeHandles val="exact"/>
        </dgm:presLayoutVars>
      </dgm:prSet>
      <dgm:spPr/>
      <dgm:t>
        <a:bodyPr/>
        <a:lstStyle/>
        <a:p>
          <a:endParaRPr lang="es-MX"/>
        </a:p>
      </dgm:t>
    </dgm:pt>
    <dgm:pt modelId="{C2F5DBFE-9E29-4326-B81C-DEEA56795027}" type="pres">
      <dgm:prSet presAssocID="{5F292958-1888-48BE-8339-91532FEE5814}" presName="root1" presStyleCnt="0"/>
      <dgm:spPr/>
    </dgm:pt>
    <dgm:pt modelId="{018C3D2F-F85D-42CB-B42D-0A918FF110CD}" type="pres">
      <dgm:prSet presAssocID="{5F292958-1888-48BE-8339-91532FEE5814}" presName="LevelOneTextNode" presStyleLbl="node0" presStyleIdx="0" presStyleCnt="1">
        <dgm:presLayoutVars>
          <dgm:chPref val="3"/>
        </dgm:presLayoutVars>
      </dgm:prSet>
      <dgm:spPr/>
      <dgm:t>
        <a:bodyPr/>
        <a:lstStyle/>
        <a:p>
          <a:endParaRPr lang="es-ES"/>
        </a:p>
      </dgm:t>
    </dgm:pt>
    <dgm:pt modelId="{8CE40BB6-A848-4A10-83FB-C7649B5FDD7E}" type="pres">
      <dgm:prSet presAssocID="{5F292958-1888-48BE-8339-91532FEE5814}" presName="level2hierChild" presStyleCnt="0"/>
      <dgm:spPr/>
    </dgm:pt>
    <dgm:pt modelId="{81DCD25B-215B-4223-B5B5-CCC4863CF02D}" type="pres">
      <dgm:prSet presAssocID="{15C9926B-9830-471B-BD87-FBB026F2CCD0}" presName="conn2-1" presStyleLbl="parChTrans1D2" presStyleIdx="0" presStyleCnt="2"/>
      <dgm:spPr/>
      <dgm:t>
        <a:bodyPr/>
        <a:lstStyle/>
        <a:p>
          <a:endParaRPr lang="es-MX"/>
        </a:p>
      </dgm:t>
    </dgm:pt>
    <dgm:pt modelId="{A86F1C95-0E73-4FDF-9F44-BA30AAE9397E}" type="pres">
      <dgm:prSet presAssocID="{15C9926B-9830-471B-BD87-FBB026F2CCD0}" presName="connTx" presStyleLbl="parChTrans1D2" presStyleIdx="0" presStyleCnt="2"/>
      <dgm:spPr/>
      <dgm:t>
        <a:bodyPr/>
        <a:lstStyle/>
        <a:p>
          <a:endParaRPr lang="es-MX"/>
        </a:p>
      </dgm:t>
    </dgm:pt>
    <dgm:pt modelId="{9666AD4E-BB3F-41A1-BAB7-53A02E871794}" type="pres">
      <dgm:prSet presAssocID="{BA79E59A-BFF8-4D32-875C-0F2A96FEDC37}" presName="root2" presStyleCnt="0"/>
      <dgm:spPr/>
    </dgm:pt>
    <dgm:pt modelId="{C8E26393-B847-41B2-A1E0-8EEFB7288B23}" type="pres">
      <dgm:prSet presAssocID="{BA79E59A-BFF8-4D32-875C-0F2A96FEDC37}" presName="LevelTwoTextNode" presStyleLbl="node2" presStyleIdx="0" presStyleCnt="2" custAng="10800000" custFlipVert="1" custScaleX="121481" custScaleY="110005" custLinFactY="22832" custLinFactNeighborX="0" custLinFactNeighborY="100000">
        <dgm:presLayoutVars>
          <dgm:chPref val="3"/>
        </dgm:presLayoutVars>
      </dgm:prSet>
      <dgm:spPr/>
      <dgm:t>
        <a:bodyPr/>
        <a:lstStyle/>
        <a:p>
          <a:endParaRPr lang="es-ES"/>
        </a:p>
      </dgm:t>
    </dgm:pt>
    <dgm:pt modelId="{3B77605F-6BB4-40C8-AB40-BD4488B7B6EA}" type="pres">
      <dgm:prSet presAssocID="{BA79E59A-BFF8-4D32-875C-0F2A96FEDC37}" presName="level3hierChild" presStyleCnt="0"/>
      <dgm:spPr/>
    </dgm:pt>
    <dgm:pt modelId="{161C7E1D-CFF2-4FA1-A111-BE0E7FA03EBA}" type="pres">
      <dgm:prSet presAssocID="{43946ECB-3FF9-43F3-B2BD-86CBF0766662}" presName="conn2-1" presStyleLbl="parChTrans1D2" presStyleIdx="1" presStyleCnt="2"/>
      <dgm:spPr/>
      <dgm:t>
        <a:bodyPr/>
        <a:lstStyle/>
        <a:p>
          <a:endParaRPr lang="es-MX"/>
        </a:p>
      </dgm:t>
    </dgm:pt>
    <dgm:pt modelId="{03C9FAAF-3181-44E9-BD5F-35C36B77A377}" type="pres">
      <dgm:prSet presAssocID="{43946ECB-3FF9-43F3-B2BD-86CBF0766662}" presName="connTx" presStyleLbl="parChTrans1D2" presStyleIdx="1" presStyleCnt="2"/>
      <dgm:spPr/>
      <dgm:t>
        <a:bodyPr/>
        <a:lstStyle/>
        <a:p>
          <a:endParaRPr lang="es-MX"/>
        </a:p>
      </dgm:t>
    </dgm:pt>
    <dgm:pt modelId="{7563FE05-5C61-4DCA-A85C-C95AFBBEC0E6}" type="pres">
      <dgm:prSet presAssocID="{2E347984-EC95-47FA-8163-719D9D317D66}" presName="root2" presStyleCnt="0"/>
      <dgm:spPr/>
    </dgm:pt>
    <dgm:pt modelId="{619ADB07-2605-49F2-A146-AF6085844DD1}" type="pres">
      <dgm:prSet presAssocID="{2E347984-EC95-47FA-8163-719D9D317D66}" presName="LevelTwoTextNode" presStyleLbl="node2" presStyleIdx="1" presStyleCnt="2" custLinFactY="-83614" custLinFactNeighborX="-1871" custLinFactNeighborY="-100000">
        <dgm:presLayoutVars>
          <dgm:chPref val="3"/>
        </dgm:presLayoutVars>
      </dgm:prSet>
      <dgm:spPr/>
      <dgm:t>
        <a:bodyPr/>
        <a:lstStyle/>
        <a:p>
          <a:endParaRPr lang="es-MX"/>
        </a:p>
      </dgm:t>
    </dgm:pt>
    <dgm:pt modelId="{FE187425-1A4A-4C85-84E1-F4EBD85567B6}" type="pres">
      <dgm:prSet presAssocID="{2E347984-EC95-47FA-8163-719D9D317D66}" presName="level3hierChild" presStyleCnt="0"/>
      <dgm:spPr/>
    </dgm:pt>
  </dgm:ptLst>
  <dgm:cxnLst>
    <dgm:cxn modelId="{E69C9535-885B-4564-BA51-B2DDE29E4826}" type="presOf" srcId="{F6ECE924-B199-4D2D-96D5-CF8F3801AA81}" destId="{5B6A68E9-67E2-47B8-B183-39834900E5DF}" srcOrd="0" destOrd="0" presId="urn:microsoft.com/office/officeart/2005/8/layout/hierarchy2"/>
    <dgm:cxn modelId="{1BEA690A-8CD7-4F95-BD1D-28C2195FF4D5}" type="presOf" srcId="{2E347984-EC95-47FA-8163-719D9D317D66}" destId="{619ADB07-2605-49F2-A146-AF6085844DD1}" srcOrd="0" destOrd="0" presId="urn:microsoft.com/office/officeart/2005/8/layout/hierarchy2"/>
    <dgm:cxn modelId="{EC0D1A01-2473-4A0E-9A9D-928237F2D057}" srcId="{F6ECE924-B199-4D2D-96D5-CF8F3801AA81}" destId="{5F292958-1888-48BE-8339-91532FEE5814}" srcOrd="0" destOrd="0" parTransId="{B1049090-926A-4884-BE40-A89C5DF2CA63}" sibTransId="{136C0761-8243-45B7-9275-22CA02B98821}"/>
    <dgm:cxn modelId="{55123B67-97FE-4888-93D2-25D8932C305C}" srcId="{5F292958-1888-48BE-8339-91532FEE5814}" destId="{2E347984-EC95-47FA-8163-719D9D317D66}" srcOrd="1" destOrd="0" parTransId="{43946ECB-3FF9-43F3-B2BD-86CBF0766662}" sibTransId="{CE851FC7-AAD2-4A69-A1DE-671CABAE543D}"/>
    <dgm:cxn modelId="{E6F1E313-3F61-4768-B83A-97F21E9E6242}" type="presOf" srcId="{15C9926B-9830-471B-BD87-FBB026F2CCD0}" destId="{A86F1C95-0E73-4FDF-9F44-BA30AAE9397E}" srcOrd="1" destOrd="0" presId="urn:microsoft.com/office/officeart/2005/8/layout/hierarchy2"/>
    <dgm:cxn modelId="{492E0101-7F8A-4AE9-9BC5-8F8498B50AD7}" type="presOf" srcId="{43946ECB-3FF9-43F3-B2BD-86CBF0766662}" destId="{03C9FAAF-3181-44E9-BD5F-35C36B77A377}" srcOrd="1" destOrd="0" presId="urn:microsoft.com/office/officeart/2005/8/layout/hierarchy2"/>
    <dgm:cxn modelId="{2C30003F-67A7-4F7C-AFA5-17B65DB50A96}" type="presOf" srcId="{BA79E59A-BFF8-4D32-875C-0F2A96FEDC37}" destId="{C8E26393-B847-41B2-A1E0-8EEFB7288B23}" srcOrd="0" destOrd="0" presId="urn:microsoft.com/office/officeart/2005/8/layout/hierarchy2"/>
    <dgm:cxn modelId="{9556B3FA-0D4F-462A-9CDE-42D0F7278AE0}" type="presOf" srcId="{5F292958-1888-48BE-8339-91532FEE5814}" destId="{018C3D2F-F85D-42CB-B42D-0A918FF110CD}" srcOrd="0" destOrd="0" presId="urn:microsoft.com/office/officeart/2005/8/layout/hierarchy2"/>
    <dgm:cxn modelId="{7078B907-1448-419E-A4C3-4B7EE4C2F852}" type="presOf" srcId="{43946ECB-3FF9-43F3-B2BD-86CBF0766662}" destId="{161C7E1D-CFF2-4FA1-A111-BE0E7FA03EBA}" srcOrd="0" destOrd="0" presId="urn:microsoft.com/office/officeart/2005/8/layout/hierarchy2"/>
    <dgm:cxn modelId="{901A0848-DE5E-496F-9D23-7475E8A99439}" srcId="{5F292958-1888-48BE-8339-91532FEE5814}" destId="{BA79E59A-BFF8-4D32-875C-0F2A96FEDC37}" srcOrd="0" destOrd="0" parTransId="{15C9926B-9830-471B-BD87-FBB026F2CCD0}" sibTransId="{8830B78B-7935-42DA-8AF3-36AD0BBDF42D}"/>
    <dgm:cxn modelId="{44308AEF-63B0-48A7-A679-A5648B896ED2}" type="presOf" srcId="{15C9926B-9830-471B-BD87-FBB026F2CCD0}" destId="{81DCD25B-215B-4223-B5B5-CCC4863CF02D}" srcOrd="0" destOrd="0" presId="urn:microsoft.com/office/officeart/2005/8/layout/hierarchy2"/>
    <dgm:cxn modelId="{7C457BF3-B8D6-43EE-B97D-1E0816FFD1BD}" type="presParOf" srcId="{5B6A68E9-67E2-47B8-B183-39834900E5DF}" destId="{C2F5DBFE-9E29-4326-B81C-DEEA56795027}" srcOrd="0" destOrd="0" presId="urn:microsoft.com/office/officeart/2005/8/layout/hierarchy2"/>
    <dgm:cxn modelId="{6B9D547D-721C-49A0-A46A-73BE3CE71359}" type="presParOf" srcId="{C2F5DBFE-9E29-4326-B81C-DEEA56795027}" destId="{018C3D2F-F85D-42CB-B42D-0A918FF110CD}" srcOrd="0" destOrd="0" presId="urn:microsoft.com/office/officeart/2005/8/layout/hierarchy2"/>
    <dgm:cxn modelId="{640DF3C8-A9B2-4E8A-8879-444A2D12A687}" type="presParOf" srcId="{C2F5DBFE-9E29-4326-B81C-DEEA56795027}" destId="{8CE40BB6-A848-4A10-83FB-C7649B5FDD7E}" srcOrd="1" destOrd="0" presId="urn:microsoft.com/office/officeart/2005/8/layout/hierarchy2"/>
    <dgm:cxn modelId="{939196A7-198F-474B-BAE3-3EE0405B62EE}" type="presParOf" srcId="{8CE40BB6-A848-4A10-83FB-C7649B5FDD7E}" destId="{81DCD25B-215B-4223-B5B5-CCC4863CF02D}" srcOrd="0" destOrd="0" presId="urn:microsoft.com/office/officeart/2005/8/layout/hierarchy2"/>
    <dgm:cxn modelId="{075F9F41-2CEA-431C-AFE0-690473622569}" type="presParOf" srcId="{81DCD25B-215B-4223-B5B5-CCC4863CF02D}" destId="{A86F1C95-0E73-4FDF-9F44-BA30AAE9397E}" srcOrd="0" destOrd="0" presId="urn:microsoft.com/office/officeart/2005/8/layout/hierarchy2"/>
    <dgm:cxn modelId="{5E9EC481-8657-4AB8-BAB0-808CD1041F8D}" type="presParOf" srcId="{8CE40BB6-A848-4A10-83FB-C7649B5FDD7E}" destId="{9666AD4E-BB3F-41A1-BAB7-53A02E871794}" srcOrd="1" destOrd="0" presId="urn:microsoft.com/office/officeart/2005/8/layout/hierarchy2"/>
    <dgm:cxn modelId="{8FE64A69-5C02-4423-BADD-5EC672D9721A}" type="presParOf" srcId="{9666AD4E-BB3F-41A1-BAB7-53A02E871794}" destId="{C8E26393-B847-41B2-A1E0-8EEFB7288B23}" srcOrd="0" destOrd="0" presId="urn:microsoft.com/office/officeart/2005/8/layout/hierarchy2"/>
    <dgm:cxn modelId="{ACC0E499-1351-4E31-84D9-ACD7D9CB1A7D}" type="presParOf" srcId="{9666AD4E-BB3F-41A1-BAB7-53A02E871794}" destId="{3B77605F-6BB4-40C8-AB40-BD4488B7B6EA}" srcOrd="1" destOrd="0" presId="urn:microsoft.com/office/officeart/2005/8/layout/hierarchy2"/>
    <dgm:cxn modelId="{B1CFE2DB-44F8-4BEE-BAB4-C7F094E3D5B7}" type="presParOf" srcId="{8CE40BB6-A848-4A10-83FB-C7649B5FDD7E}" destId="{161C7E1D-CFF2-4FA1-A111-BE0E7FA03EBA}" srcOrd="2" destOrd="0" presId="urn:microsoft.com/office/officeart/2005/8/layout/hierarchy2"/>
    <dgm:cxn modelId="{D985E18D-ED96-4277-90D7-7A58A54A1551}" type="presParOf" srcId="{161C7E1D-CFF2-4FA1-A111-BE0E7FA03EBA}" destId="{03C9FAAF-3181-44E9-BD5F-35C36B77A377}" srcOrd="0" destOrd="0" presId="urn:microsoft.com/office/officeart/2005/8/layout/hierarchy2"/>
    <dgm:cxn modelId="{75A79BF0-28CA-48C2-B700-7540382A4CF9}" type="presParOf" srcId="{8CE40BB6-A848-4A10-83FB-C7649B5FDD7E}" destId="{7563FE05-5C61-4DCA-A85C-C95AFBBEC0E6}" srcOrd="3" destOrd="0" presId="urn:microsoft.com/office/officeart/2005/8/layout/hierarchy2"/>
    <dgm:cxn modelId="{5275596E-5862-4701-8302-5292AA5402DC}" type="presParOf" srcId="{7563FE05-5C61-4DCA-A85C-C95AFBBEC0E6}" destId="{619ADB07-2605-49F2-A146-AF6085844DD1}" srcOrd="0" destOrd="0" presId="urn:microsoft.com/office/officeart/2005/8/layout/hierarchy2"/>
    <dgm:cxn modelId="{BF247453-63BD-4B5F-BDA9-A2DE6C5ADF94}" type="presParOf" srcId="{7563FE05-5C61-4DCA-A85C-C95AFBBEC0E6}" destId="{FE187425-1A4A-4C85-84E1-F4EBD85567B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B009C-7F35-4EAF-AC0C-D623947C179C}" type="doc">
      <dgm:prSet loTypeId="urn:microsoft.com/office/officeart/2005/8/layout/vList2" loCatId="list" qsTypeId="urn:microsoft.com/office/officeart/2005/8/quickstyle/simple3" qsCatId="simple" csTypeId="urn:microsoft.com/office/officeart/2005/8/colors/accent2_4" csCatId="accent2" phldr="1"/>
      <dgm:spPr/>
      <dgm:t>
        <a:bodyPr/>
        <a:lstStyle/>
        <a:p>
          <a:endParaRPr lang="es-ES"/>
        </a:p>
      </dgm:t>
    </dgm:pt>
    <dgm:pt modelId="{E270BB22-1946-4389-89D1-4A04B999729C}">
      <dgm:prSet phldrT="[Texto]"/>
      <dgm:spPr/>
      <dgm:t>
        <a:bodyPr/>
        <a:lstStyle/>
        <a:p>
          <a:r>
            <a:rPr lang="es-MX" dirty="0" smtClean="0">
              <a:latin typeface="Corbel" pitchFamily="34" charset="0"/>
            </a:rPr>
            <a:t>*</a:t>
          </a:r>
          <a:r>
            <a:rPr lang="es-MX" dirty="0" smtClean="0">
              <a:latin typeface="Arial" panose="020B0604020202020204" pitchFamily="34" charset="0"/>
              <a:cs typeface="Arial" panose="020B0604020202020204" pitchFamily="34" charset="0"/>
            </a:rPr>
            <a:t>La relación fiscal nace en el momento en que se cumple la circunstancia prevista por la ley para que se genere la obligación relativa, ya sea el hecho generador del crédito fiscal, u otra circunstancia, como ser retenedor del impuesto, haber adquirido un bien gravado, convertirse en administrador de una empresa, etc.</a:t>
          </a:r>
          <a:endParaRPr lang="es-ES" dirty="0">
            <a:latin typeface="Arial" panose="020B0604020202020204" pitchFamily="34" charset="0"/>
            <a:cs typeface="Arial" panose="020B0604020202020204" pitchFamily="34" charset="0"/>
          </a:endParaRPr>
        </a:p>
      </dgm:t>
    </dgm:pt>
    <dgm:pt modelId="{B5BA2970-6A4E-4771-9554-C65CDB09DF65}" type="parTrans" cxnId="{AA9C8B0F-2D14-4619-98A1-B3C3011E9586}">
      <dgm:prSet/>
      <dgm:spPr/>
      <dgm:t>
        <a:bodyPr/>
        <a:lstStyle/>
        <a:p>
          <a:endParaRPr lang="es-ES"/>
        </a:p>
      </dgm:t>
    </dgm:pt>
    <dgm:pt modelId="{00024841-7A29-4B8E-B10E-843BFDF1003B}" type="sibTrans" cxnId="{AA9C8B0F-2D14-4619-98A1-B3C3011E9586}">
      <dgm:prSet/>
      <dgm:spPr/>
      <dgm:t>
        <a:bodyPr/>
        <a:lstStyle/>
        <a:p>
          <a:endParaRPr lang="es-ES"/>
        </a:p>
      </dgm:t>
    </dgm:pt>
    <dgm:pt modelId="{E0E245A6-06F7-4B52-9453-12C23F620351}">
      <dgm:prSet phldrT="[Texto]"/>
      <dgm:spPr/>
      <dgm:t>
        <a:bodyPr/>
        <a:lstStyle/>
        <a:p>
          <a:r>
            <a:rPr lang="es-MX" dirty="0" smtClean="0">
              <a:latin typeface="Corbel" pitchFamily="34" charset="0"/>
            </a:rPr>
            <a:t>*Esta relación se extingue en el momento en que desaparece la circunstancia que le dio origen. </a:t>
          </a:r>
          <a:endParaRPr lang="es-ES" dirty="0"/>
        </a:p>
      </dgm:t>
    </dgm:pt>
    <dgm:pt modelId="{81D21870-D88A-4FA6-9F57-736FD4C83CFA}" type="parTrans" cxnId="{CF667B10-AC8B-4D92-AA6A-88FA77190241}">
      <dgm:prSet/>
      <dgm:spPr/>
      <dgm:t>
        <a:bodyPr/>
        <a:lstStyle/>
        <a:p>
          <a:endParaRPr lang="es-ES"/>
        </a:p>
      </dgm:t>
    </dgm:pt>
    <dgm:pt modelId="{EDCAA367-9AE0-4957-84D0-877DD4F1C93C}" type="sibTrans" cxnId="{CF667B10-AC8B-4D92-AA6A-88FA77190241}">
      <dgm:prSet/>
      <dgm:spPr/>
      <dgm:t>
        <a:bodyPr/>
        <a:lstStyle/>
        <a:p>
          <a:endParaRPr lang="es-ES"/>
        </a:p>
      </dgm:t>
    </dgm:pt>
    <dgm:pt modelId="{DA5640CB-8759-428E-812D-481D02B4A3CA}" type="pres">
      <dgm:prSet presAssocID="{ABBB009C-7F35-4EAF-AC0C-D623947C179C}" presName="linear" presStyleCnt="0">
        <dgm:presLayoutVars>
          <dgm:animLvl val="lvl"/>
          <dgm:resizeHandles val="exact"/>
        </dgm:presLayoutVars>
      </dgm:prSet>
      <dgm:spPr/>
      <dgm:t>
        <a:bodyPr/>
        <a:lstStyle/>
        <a:p>
          <a:endParaRPr lang="es-MX"/>
        </a:p>
      </dgm:t>
    </dgm:pt>
    <dgm:pt modelId="{7B6349CC-9A9E-4A13-9C24-828B17A9EEF2}" type="pres">
      <dgm:prSet presAssocID="{E270BB22-1946-4389-89D1-4A04B999729C}" presName="parentText" presStyleLbl="node1" presStyleIdx="0" presStyleCnt="2" custScaleY="71214">
        <dgm:presLayoutVars>
          <dgm:chMax val="0"/>
          <dgm:bulletEnabled val="1"/>
        </dgm:presLayoutVars>
      </dgm:prSet>
      <dgm:spPr/>
      <dgm:t>
        <a:bodyPr/>
        <a:lstStyle/>
        <a:p>
          <a:endParaRPr lang="es-ES"/>
        </a:p>
      </dgm:t>
    </dgm:pt>
    <dgm:pt modelId="{03835BF1-CBEA-4CFF-853D-BDB0D4A38ED7}" type="pres">
      <dgm:prSet presAssocID="{00024841-7A29-4B8E-B10E-843BFDF1003B}" presName="spacer" presStyleCnt="0"/>
      <dgm:spPr/>
    </dgm:pt>
    <dgm:pt modelId="{0E76E11D-D881-4CB2-A148-BC5F4594AE0E}" type="pres">
      <dgm:prSet presAssocID="{E0E245A6-06F7-4B52-9453-12C23F620351}" presName="parentText" presStyleLbl="node1" presStyleIdx="1" presStyleCnt="2" custScaleY="73606">
        <dgm:presLayoutVars>
          <dgm:chMax val="0"/>
          <dgm:bulletEnabled val="1"/>
        </dgm:presLayoutVars>
      </dgm:prSet>
      <dgm:spPr/>
      <dgm:t>
        <a:bodyPr/>
        <a:lstStyle/>
        <a:p>
          <a:endParaRPr lang="es-ES"/>
        </a:p>
      </dgm:t>
    </dgm:pt>
  </dgm:ptLst>
  <dgm:cxnLst>
    <dgm:cxn modelId="{CF667B10-AC8B-4D92-AA6A-88FA77190241}" srcId="{ABBB009C-7F35-4EAF-AC0C-D623947C179C}" destId="{E0E245A6-06F7-4B52-9453-12C23F620351}" srcOrd="1" destOrd="0" parTransId="{81D21870-D88A-4FA6-9F57-736FD4C83CFA}" sibTransId="{EDCAA367-9AE0-4957-84D0-877DD4F1C93C}"/>
    <dgm:cxn modelId="{A520B7F5-0A0E-4A8A-9E42-8D8AA076DF27}" type="presOf" srcId="{ABBB009C-7F35-4EAF-AC0C-D623947C179C}" destId="{DA5640CB-8759-428E-812D-481D02B4A3CA}" srcOrd="0" destOrd="0" presId="urn:microsoft.com/office/officeart/2005/8/layout/vList2"/>
    <dgm:cxn modelId="{AA9C8B0F-2D14-4619-98A1-B3C3011E9586}" srcId="{ABBB009C-7F35-4EAF-AC0C-D623947C179C}" destId="{E270BB22-1946-4389-89D1-4A04B999729C}" srcOrd="0" destOrd="0" parTransId="{B5BA2970-6A4E-4771-9554-C65CDB09DF65}" sibTransId="{00024841-7A29-4B8E-B10E-843BFDF1003B}"/>
    <dgm:cxn modelId="{5F45B5A0-CD3D-49CE-B140-F8EBD1395518}" type="presOf" srcId="{E0E245A6-06F7-4B52-9453-12C23F620351}" destId="{0E76E11D-D881-4CB2-A148-BC5F4594AE0E}" srcOrd="0" destOrd="0" presId="urn:microsoft.com/office/officeart/2005/8/layout/vList2"/>
    <dgm:cxn modelId="{8DA289D9-56FC-4E12-AB28-223E340FDC9B}" type="presOf" srcId="{E270BB22-1946-4389-89D1-4A04B999729C}" destId="{7B6349CC-9A9E-4A13-9C24-828B17A9EEF2}" srcOrd="0" destOrd="0" presId="urn:microsoft.com/office/officeart/2005/8/layout/vList2"/>
    <dgm:cxn modelId="{518F62EF-9FA5-4538-A105-2BCE4C04849B}" type="presParOf" srcId="{DA5640CB-8759-428E-812D-481D02B4A3CA}" destId="{7B6349CC-9A9E-4A13-9C24-828B17A9EEF2}" srcOrd="0" destOrd="0" presId="urn:microsoft.com/office/officeart/2005/8/layout/vList2"/>
    <dgm:cxn modelId="{CC6436A5-FBD9-4CED-A819-1FF3205C9218}" type="presParOf" srcId="{DA5640CB-8759-428E-812D-481D02B4A3CA}" destId="{03835BF1-CBEA-4CFF-853D-BDB0D4A38ED7}" srcOrd="1" destOrd="0" presId="urn:microsoft.com/office/officeart/2005/8/layout/vList2"/>
    <dgm:cxn modelId="{02534228-5DFF-4157-A376-B5CDF6FBEDCA}" type="presParOf" srcId="{DA5640CB-8759-428E-812D-481D02B4A3CA}" destId="{0E76E11D-D881-4CB2-A148-BC5F4594AE0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C3D2F-F85D-42CB-B42D-0A918FF110CD}">
      <dsp:nvSpPr>
        <dsp:cNvPr id="0" name=""/>
        <dsp:cNvSpPr/>
      </dsp:nvSpPr>
      <dsp:spPr>
        <a:xfrm>
          <a:off x="4159" y="1449776"/>
          <a:ext cx="3273902" cy="1636951"/>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MX" sz="2100" b="1" u="sng" kern="1200" dirty="0" smtClean="0"/>
            <a:t>Obligación fiscal: </a:t>
          </a:r>
          <a:r>
            <a:rPr lang="es-MX" sz="2100" kern="1200" dirty="0" smtClean="0"/>
            <a:t>se entiende como el deber de entregar en forma de pago el importe de la contribución </a:t>
          </a:r>
          <a:endParaRPr lang="es-ES" sz="2100" kern="1200" dirty="0"/>
        </a:p>
      </dsp:txBody>
      <dsp:txXfrm>
        <a:off x="52104" y="1497721"/>
        <a:ext cx="3178012" cy="1541061"/>
      </dsp:txXfrm>
    </dsp:sp>
    <dsp:sp modelId="{81DCD25B-215B-4223-B5B5-CCC4863CF02D}">
      <dsp:nvSpPr>
        <dsp:cNvPr id="0" name=""/>
        <dsp:cNvSpPr/>
      </dsp:nvSpPr>
      <dsp:spPr>
        <a:xfrm rot="2354208">
          <a:off x="3087460" y="2770502"/>
          <a:ext cx="1690763" cy="64951"/>
        </a:xfrm>
        <a:custGeom>
          <a:avLst/>
          <a:gdLst/>
          <a:ahLst/>
          <a:cxnLst/>
          <a:rect l="0" t="0" r="0" b="0"/>
          <a:pathLst>
            <a:path>
              <a:moveTo>
                <a:pt x="0" y="32475"/>
              </a:moveTo>
              <a:lnTo>
                <a:pt x="1690763" y="3247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3890573" y="2760709"/>
        <a:ext cx="84538" cy="84538"/>
      </dsp:txXfrm>
    </dsp:sp>
    <dsp:sp modelId="{C8E26393-B847-41B2-A1E0-8EEFB7288B23}">
      <dsp:nvSpPr>
        <dsp:cNvPr id="0" name=""/>
        <dsp:cNvSpPr/>
      </dsp:nvSpPr>
      <dsp:spPr>
        <a:xfrm rot="10800000" flipV="1">
          <a:off x="4587623" y="2437340"/>
          <a:ext cx="3977169" cy="1800728"/>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MX" sz="2100" kern="1200" dirty="0" smtClean="0"/>
            <a:t>ACTIVO: persona física o moral (representante).</a:t>
          </a:r>
        </a:p>
        <a:p>
          <a:pPr lvl="0" algn="ctr" defTabSz="933450">
            <a:lnSpc>
              <a:spcPct val="90000"/>
            </a:lnSpc>
            <a:spcBef>
              <a:spcPct val="0"/>
            </a:spcBef>
            <a:spcAft>
              <a:spcPct val="35000"/>
            </a:spcAft>
          </a:pPr>
          <a:endParaRPr lang="es-MX" sz="2100" kern="1200" dirty="0" smtClean="0"/>
        </a:p>
        <a:p>
          <a:pPr lvl="0" algn="ctr" defTabSz="933450">
            <a:lnSpc>
              <a:spcPct val="90000"/>
            </a:lnSpc>
            <a:spcBef>
              <a:spcPct val="0"/>
            </a:spcBef>
            <a:spcAft>
              <a:spcPct val="35000"/>
            </a:spcAft>
          </a:pPr>
          <a:r>
            <a:rPr lang="es-MX" sz="2100" kern="1200" dirty="0" smtClean="0"/>
            <a:t>Pasivo: la hacienda publica</a:t>
          </a:r>
          <a:endParaRPr lang="es-ES" sz="2100" kern="1200" dirty="0"/>
        </a:p>
      </dsp:txBody>
      <dsp:txXfrm rot="-10800000">
        <a:off x="4640365" y="2490082"/>
        <a:ext cx="3871685" cy="1695244"/>
      </dsp:txXfrm>
    </dsp:sp>
    <dsp:sp modelId="{161C7E1D-CFF2-4FA1-A111-BE0E7FA03EBA}">
      <dsp:nvSpPr>
        <dsp:cNvPr id="0" name=""/>
        <dsp:cNvSpPr/>
      </dsp:nvSpPr>
      <dsp:spPr>
        <a:xfrm rot="18643774">
          <a:off x="2945643" y="1510888"/>
          <a:ext cx="1913144" cy="64951"/>
        </a:xfrm>
        <a:custGeom>
          <a:avLst/>
          <a:gdLst/>
          <a:ahLst/>
          <a:cxnLst/>
          <a:rect l="0" t="0" r="0" b="0"/>
          <a:pathLst>
            <a:path>
              <a:moveTo>
                <a:pt x="0" y="32475"/>
              </a:moveTo>
              <a:lnTo>
                <a:pt x="1913144" y="3247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3854386" y="1495535"/>
        <a:ext cx="95657" cy="95657"/>
      </dsp:txXfrm>
    </dsp:sp>
    <dsp:sp modelId="{619ADB07-2605-49F2-A146-AF6085844DD1}">
      <dsp:nvSpPr>
        <dsp:cNvPr id="0" name=""/>
        <dsp:cNvSpPr/>
      </dsp:nvSpPr>
      <dsp:spPr>
        <a:xfrm>
          <a:off x="4526368" y="0"/>
          <a:ext cx="3273902" cy="1636951"/>
        </a:xfrm>
        <a:prstGeom prst="roundRect">
          <a:avLst>
            <a:gd name="adj" fmla="val 10000"/>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MX" sz="2100" u="sng" kern="1200" dirty="0" smtClean="0"/>
            <a:t>Sujetos:</a:t>
          </a:r>
          <a:endParaRPr lang="es-MX" sz="2100" u="sng" kern="1200" dirty="0"/>
        </a:p>
      </dsp:txBody>
      <dsp:txXfrm>
        <a:off x="4574313" y="47945"/>
        <a:ext cx="3178012" cy="1541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349CC-9A9E-4A13-9C24-828B17A9EEF2}">
      <dsp:nvSpPr>
        <dsp:cNvPr id="0" name=""/>
        <dsp:cNvSpPr/>
      </dsp:nvSpPr>
      <dsp:spPr>
        <a:xfrm>
          <a:off x="0" y="5321"/>
          <a:ext cx="8496944" cy="2159664"/>
        </a:xfrm>
        <a:prstGeom prst="roundRect">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MX" sz="2200" kern="1200" dirty="0" smtClean="0">
              <a:latin typeface="Corbel" pitchFamily="34" charset="0"/>
            </a:rPr>
            <a:t>*</a:t>
          </a:r>
          <a:r>
            <a:rPr lang="es-MX" sz="2200" kern="1200" dirty="0" smtClean="0">
              <a:latin typeface="Arial" panose="020B0604020202020204" pitchFamily="34" charset="0"/>
              <a:cs typeface="Arial" panose="020B0604020202020204" pitchFamily="34" charset="0"/>
            </a:rPr>
            <a:t>La relación fiscal nace en el momento en que se cumple la circunstancia prevista por la ley para que se genere la obligación relativa, ya sea el hecho generador del crédito fiscal, u otra circunstancia, como ser retenedor del impuesto, haber adquirido un bien gravado, convertirse en administrador de una empresa, etc.</a:t>
          </a:r>
          <a:endParaRPr lang="es-ES" sz="2200" kern="1200" dirty="0">
            <a:latin typeface="Arial" panose="020B0604020202020204" pitchFamily="34" charset="0"/>
            <a:cs typeface="Arial" panose="020B0604020202020204" pitchFamily="34" charset="0"/>
          </a:endParaRPr>
        </a:p>
      </dsp:txBody>
      <dsp:txXfrm>
        <a:off x="105426" y="110747"/>
        <a:ext cx="8286092" cy="1948812"/>
      </dsp:txXfrm>
    </dsp:sp>
    <dsp:sp modelId="{0E76E11D-D881-4CB2-A148-BC5F4594AE0E}">
      <dsp:nvSpPr>
        <dsp:cNvPr id="0" name=""/>
        <dsp:cNvSpPr/>
      </dsp:nvSpPr>
      <dsp:spPr>
        <a:xfrm>
          <a:off x="0" y="2242745"/>
          <a:ext cx="8496944" cy="2232204"/>
        </a:xfrm>
        <a:prstGeom prst="roundRect">
          <a:avLst/>
        </a:prstGeom>
        <a:gradFill rotWithShape="0">
          <a:gsLst>
            <a:gs pos="0">
              <a:schemeClr val="accent2">
                <a:shade val="50000"/>
                <a:hueOff val="-41484"/>
                <a:satOff val="-8409"/>
                <a:lumOff val="46251"/>
                <a:alphaOff val="0"/>
                <a:tint val="50000"/>
                <a:satMod val="300000"/>
              </a:schemeClr>
            </a:gs>
            <a:gs pos="35000">
              <a:schemeClr val="accent2">
                <a:shade val="50000"/>
                <a:hueOff val="-41484"/>
                <a:satOff val="-8409"/>
                <a:lumOff val="46251"/>
                <a:alphaOff val="0"/>
                <a:tint val="37000"/>
                <a:satMod val="300000"/>
              </a:schemeClr>
            </a:gs>
            <a:gs pos="100000">
              <a:schemeClr val="accent2">
                <a:shade val="50000"/>
                <a:hueOff val="-41484"/>
                <a:satOff val="-8409"/>
                <a:lumOff val="462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MX" sz="2200" kern="1200" dirty="0" smtClean="0">
              <a:latin typeface="Corbel" pitchFamily="34" charset="0"/>
            </a:rPr>
            <a:t>*Esta relación se extingue en el momento en que desaparece la circunstancia que le dio origen. </a:t>
          </a:r>
          <a:endParaRPr lang="es-ES" sz="2200" kern="1200" dirty="0"/>
        </a:p>
      </dsp:txBody>
      <dsp:txXfrm>
        <a:off x="108967" y="2351712"/>
        <a:ext cx="8279010" cy="20142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09/02/2016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09/02/2016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09/02/2016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rotWithShape="0">
          <a:gsLst>
            <a:gs pos="0">
              <a:srgbClr val="FFFFFF"/>
            </a:gs>
            <a:gs pos="100000">
              <a:schemeClr val="bg1"/>
            </a:gs>
          </a:gsLst>
          <a:lin ang="5400000" scaled="1"/>
        </a:gradFill>
        <a:effectLst/>
      </p:bgPr>
    </p:bg>
    <p:spTree>
      <p:nvGrpSpPr>
        <p:cNvPr id="1" name=""/>
        <p:cNvGrpSpPr/>
        <p:nvPr/>
      </p:nvGrpSpPr>
      <p:grpSpPr>
        <a:xfrm>
          <a:off x="0" y="0"/>
          <a:ext cx="0" cy="0"/>
          <a:chOff x="0" y="0"/>
          <a:chExt cx="0" cy="0"/>
        </a:xfrm>
      </p:grpSpPr>
      <p:sp>
        <p:nvSpPr>
          <p:cNvPr id="4" name="Freeform 39"/>
          <p:cNvSpPr>
            <a:spLocks/>
          </p:cNvSpPr>
          <p:nvPr/>
        </p:nvSpPr>
        <p:spPr bwMode="gray">
          <a:xfrm>
            <a:off x="3175" y="6346825"/>
            <a:ext cx="9131300" cy="511175"/>
          </a:xfrm>
          <a:custGeom>
            <a:avLst/>
            <a:gdLst>
              <a:gd name="T0" fmla="*/ 2147483647 w 5752"/>
              <a:gd name="T1" fmla="*/ 11929719 h 444"/>
              <a:gd name="T2" fmla="*/ 2147483647 w 5752"/>
              <a:gd name="T3" fmla="*/ 10603427 h 444"/>
              <a:gd name="T4" fmla="*/ 2147483647 w 5752"/>
              <a:gd name="T5" fmla="*/ 18556574 h 444"/>
              <a:gd name="T6" fmla="*/ 2147483647 w 5752"/>
              <a:gd name="T7" fmla="*/ 123269160 h 444"/>
              <a:gd name="T8" fmla="*/ 2147483647 w 5752"/>
              <a:gd name="T9" fmla="*/ 168335454 h 444"/>
              <a:gd name="T10" fmla="*/ 0 w 5752"/>
              <a:gd name="T11" fmla="*/ 157732026 h 444"/>
              <a:gd name="T12" fmla="*/ 0 w 5752"/>
              <a:gd name="T13" fmla="*/ 588513245 h 444"/>
              <a:gd name="T14" fmla="*/ 2147483647 w 5752"/>
              <a:gd name="T15" fmla="*/ 588513245 h 444"/>
              <a:gd name="T16" fmla="*/ 2147483647 w 5752"/>
              <a:gd name="T17" fmla="*/ 562003525 h 444"/>
              <a:gd name="T18" fmla="*/ 2147483647 w 5752"/>
              <a:gd name="T19" fmla="*/ 438734364 h 444"/>
              <a:gd name="T20" fmla="*/ 2147483647 w 5752"/>
              <a:gd name="T21" fmla="*/ 430781218 h 444"/>
              <a:gd name="T22" fmla="*/ 2147483647 w 5752"/>
              <a:gd name="T23" fmla="*/ 430781218 h 444"/>
              <a:gd name="T24" fmla="*/ 2147483647 w 5752"/>
              <a:gd name="T25" fmla="*/ 11929719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5" name="Freeform 29"/>
          <p:cNvSpPr>
            <a:spLocks/>
          </p:cNvSpPr>
          <p:nvPr/>
        </p:nvSpPr>
        <p:spPr bwMode="gray">
          <a:xfrm>
            <a:off x="-1588" y="-1588"/>
            <a:ext cx="9155113" cy="4940301"/>
          </a:xfrm>
          <a:custGeom>
            <a:avLst/>
            <a:gdLst>
              <a:gd name="T0" fmla="*/ 20161251 w 5767"/>
              <a:gd name="T1" fmla="*/ 2147483647 h 3128"/>
              <a:gd name="T2" fmla="*/ 2147483647 w 5767"/>
              <a:gd name="T3" fmla="*/ 2147483647 h 3128"/>
              <a:gd name="T4" fmla="*/ 2147483647 w 5767"/>
              <a:gd name="T5" fmla="*/ 2147483647 h 3128"/>
              <a:gd name="T6" fmla="*/ 2147483647 w 5767"/>
              <a:gd name="T7" fmla="*/ 2147483647 h 3128"/>
              <a:gd name="T8" fmla="*/ 2147483647 w 5767"/>
              <a:gd name="T9" fmla="*/ 2147483647 h 3128"/>
              <a:gd name="T10" fmla="*/ 2147483647 w 5767"/>
              <a:gd name="T11" fmla="*/ 2147483647 h 3128"/>
              <a:gd name="T12" fmla="*/ 2147483647 w 5767"/>
              <a:gd name="T13" fmla="*/ 0 h 3128"/>
              <a:gd name="T14" fmla="*/ 0 w 5767"/>
              <a:gd name="T15" fmla="*/ 2493841 h 3128"/>
              <a:gd name="T16" fmla="*/ 20161251 w 5767"/>
              <a:gd name="T17" fmla="*/ 2147483647 h 3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7" h="3128">
                <a:moveTo>
                  <a:pt x="8" y="3103"/>
                </a:moveTo>
                <a:lnTo>
                  <a:pt x="2913" y="3102"/>
                </a:lnTo>
                <a:cubicBezTo>
                  <a:pt x="3054" y="3102"/>
                  <a:pt x="3012" y="3128"/>
                  <a:pt x="3143" y="3022"/>
                </a:cubicBezTo>
                <a:lnTo>
                  <a:pt x="3668" y="2460"/>
                </a:lnTo>
                <a:cubicBezTo>
                  <a:pt x="3832" y="2329"/>
                  <a:pt x="3809" y="2215"/>
                  <a:pt x="4129" y="2235"/>
                </a:cubicBezTo>
                <a:lnTo>
                  <a:pt x="5761" y="2235"/>
                </a:lnTo>
                <a:lnTo>
                  <a:pt x="5767" y="0"/>
                </a:lnTo>
                <a:lnTo>
                  <a:pt x="0" y="1"/>
                </a:lnTo>
                <a:lnTo>
                  <a:pt x="8" y="3103"/>
                </a:lnTo>
                <a:close/>
              </a:path>
            </a:pathLst>
          </a:custGeom>
          <a:solidFill>
            <a:schemeClr val="bg2">
              <a:alpha val="89803"/>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6" name="Freeform 28"/>
          <p:cNvSpPr>
            <a:spLocks/>
          </p:cNvSpPr>
          <p:nvPr/>
        </p:nvSpPr>
        <p:spPr bwMode="gray">
          <a:xfrm>
            <a:off x="0" y="0"/>
            <a:ext cx="9155113" cy="4333875"/>
          </a:xfrm>
          <a:custGeom>
            <a:avLst/>
            <a:gdLst>
              <a:gd name="T0" fmla="*/ 8 w 5767"/>
              <a:gd name="T1" fmla="*/ 2730 h 2730"/>
              <a:gd name="T2" fmla="*/ 3040 w 5767"/>
              <a:gd name="T3" fmla="*/ 2726 h 2730"/>
              <a:gd name="T4" fmla="*/ 3347 w 5767"/>
              <a:gd name="T5" fmla="*/ 2630 h 2730"/>
              <a:gd name="T6" fmla="*/ 3795 w 5767"/>
              <a:gd name="T7" fmla="*/ 2170 h 2730"/>
              <a:gd name="T8" fmla="*/ 4115 w 5767"/>
              <a:gd name="T9" fmla="*/ 2080 h 2730"/>
              <a:gd name="T10" fmla="*/ 5760 w 5767"/>
              <a:gd name="T11" fmla="*/ 2093 h 2730"/>
              <a:gd name="T12" fmla="*/ 5767 w 5767"/>
              <a:gd name="T13" fmla="*/ 0 h 2730"/>
              <a:gd name="T14" fmla="*/ 0 w 5767"/>
              <a:gd name="T15" fmla="*/ 1 h 2730"/>
              <a:gd name="T16" fmla="*/ 8 w 5767"/>
              <a:gd name="T17" fmla="*/ 2730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gradFill rotWithShape="1">
            <a:gsLst>
              <a:gs pos="0">
                <a:schemeClr val="bg1">
                  <a:gamma/>
                  <a:tint val="0"/>
                  <a:invGamma/>
                </a:schemeClr>
              </a:gs>
              <a:gs pos="100000">
                <a:schemeClr val="bg1">
                  <a:alpha val="89999"/>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00"/>
              </a:solidFill>
              <a:cs typeface="Arial" charset="0"/>
            </a:endParaRPr>
          </a:p>
        </p:txBody>
      </p:sp>
      <p:sp>
        <p:nvSpPr>
          <p:cNvPr id="7" name="Freeform 30"/>
          <p:cNvSpPr>
            <a:spLocks/>
          </p:cNvSpPr>
          <p:nvPr/>
        </p:nvSpPr>
        <p:spPr bwMode="gray">
          <a:xfrm>
            <a:off x="0" y="0"/>
            <a:ext cx="9153525" cy="1600200"/>
          </a:xfrm>
          <a:custGeom>
            <a:avLst/>
            <a:gdLst>
              <a:gd name="T0" fmla="*/ 0 w 5766"/>
              <a:gd name="T1" fmla="*/ 2147483647 h 1008"/>
              <a:gd name="T2" fmla="*/ 2147483647 w 5766"/>
              <a:gd name="T3" fmla="*/ 2147483647 h 1008"/>
              <a:gd name="T4" fmla="*/ 2147483647 w 5766"/>
              <a:gd name="T5" fmla="*/ 2147483647 h 1008"/>
              <a:gd name="T6" fmla="*/ 2147483647 w 5766"/>
              <a:gd name="T7" fmla="*/ 1338203763 h 1008"/>
              <a:gd name="T8" fmla="*/ 2147483647 w 5766"/>
              <a:gd name="T9" fmla="*/ 1129030000 h 1008"/>
              <a:gd name="T10" fmla="*/ 2147483647 w 5766"/>
              <a:gd name="T11" fmla="*/ 1161792825 h 1008"/>
              <a:gd name="T12" fmla="*/ 2147483647 w 5766"/>
              <a:gd name="T13" fmla="*/ 0 h 1008"/>
              <a:gd name="T14" fmla="*/ 0 w 5766"/>
              <a:gd name="T15" fmla="*/ 5040313 h 1008"/>
              <a:gd name="T16" fmla="*/ 0 w 5766"/>
              <a:gd name="T17" fmla="*/ 2147483647 h 10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6" h="1008">
                <a:moveTo>
                  <a:pt x="0" y="1008"/>
                </a:moveTo>
                <a:lnTo>
                  <a:pt x="1884" y="1008"/>
                </a:lnTo>
                <a:cubicBezTo>
                  <a:pt x="2088" y="990"/>
                  <a:pt x="2034" y="1005"/>
                  <a:pt x="2152" y="921"/>
                </a:cubicBezTo>
                <a:lnTo>
                  <a:pt x="2560" y="531"/>
                </a:lnTo>
                <a:cubicBezTo>
                  <a:pt x="2683" y="452"/>
                  <a:pt x="2611" y="454"/>
                  <a:pt x="2892" y="448"/>
                </a:cubicBezTo>
                <a:lnTo>
                  <a:pt x="5766" y="461"/>
                </a:lnTo>
                <a:lnTo>
                  <a:pt x="5758" y="0"/>
                </a:lnTo>
                <a:lnTo>
                  <a:pt x="0" y="2"/>
                </a:lnTo>
                <a:lnTo>
                  <a:pt x="0" y="1008"/>
                </a:lnTo>
                <a:close/>
              </a:path>
            </a:pathLst>
          </a:custGeom>
          <a:gradFill rotWithShape="1">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8" name="Freeform 27" descr="1"/>
          <p:cNvSpPr>
            <a:spLocks/>
          </p:cNvSpPr>
          <p:nvPr/>
        </p:nvSpPr>
        <p:spPr bwMode="gray">
          <a:xfrm>
            <a:off x="0" y="-9525"/>
            <a:ext cx="9170988" cy="1362075"/>
          </a:xfrm>
          <a:custGeom>
            <a:avLst/>
            <a:gdLst>
              <a:gd name="T0" fmla="*/ 0 w 5777"/>
              <a:gd name="T1" fmla="*/ 2147483647 h 858"/>
              <a:gd name="T2" fmla="*/ 2147483647 w 5777"/>
              <a:gd name="T3" fmla="*/ 2147483647 h 858"/>
              <a:gd name="T4" fmla="*/ 2147483647 w 5777"/>
              <a:gd name="T5" fmla="*/ 1998484700 h 858"/>
              <a:gd name="T6" fmla="*/ 2147483647 w 5777"/>
              <a:gd name="T7" fmla="*/ 1192034700 h 858"/>
              <a:gd name="T8" fmla="*/ 2147483647 w 5777"/>
              <a:gd name="T9" fmla="*/ 982860938 h 858"/>
              <a:gd name="T10" fmla="*/ 2147483647 w 5777"/>
              <a:gd name="T11" fmla="*/ 977820625 h 858"/>
              <a:gd name="T12" fmla="*/ 2147483647 w 5777"/>
              <a:gd name="T13" fmla="*/ 0 h 858"/>
              <a:gd name="T14" fmla="*/ 0 w 5777"/>
              <a:gd name="T15" fmla="*/ 5040313 h 858"/>
              <a:gd name="T16" fmla="*/ 0 w 5777"/>
              <a:gd name="T17" fmla="*/ 2147483647 h 8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77" h="858">
                <a:moveTo>
                  <a:pt x="0" y="858"/>
                </a:moveTo>
                <a:lnTo>
                  <a:pt x="1926" y="857"/>
                </a:lnTo>
                <a:cubicBezTo>
                  <a:pt x="2067" y="857"/>
                  <a:pt x="2068" y="850"/>
                  <a:pt x="2157" y="793"/>
                </a:cubicBezTo>
                <a:lnTo>
                  <a:pt x="2509" y="473"/>
                </a:lnTo>
                <a:cubicBezTo>
                  <a:pt x="2644" y="406"/>
                  <a:pt x="2477" y="396"/>
                  <a:pt x="2970" y="390"/>
                </a:cubicBezTo>
                <a:lnTo>
                  <a:pt x="5773" y="388"/>
                </a:lnTo>
                <a:lnTo>
                  <a:pt x="5777" y="0"/>
                </a:lnTo>
                <a:lnTo>
                  <a:pt x="0" y="2"/>
                </a:lnTo>
                <a:lnTo>
                  <a:pt x="0" y="858"/>
                </a:lnTo>
                <a:close/>
              </a:path>
            </a:pathLst>
          </a:cu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9" name="Text Box 36"/>
          <p:cNvSpPr txBox="1">
            <a:spLocks noChangeArrowheads="1"/>
          </p:cNvSpPr>
          <p:nvPr/>
        </p:nvSpPr>
        <p:spPr bwMode="gray">
          <a:xfrm>
            <a:off x="7391400" y="762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2400" b="1" smtClean="0">
                <a:solidFill>
                  <a:srgbClr val="425462"/>
                </a:solidFill>
                <a:latin typeface="Arial Black" pitchFamily="34" charset="0"/>
              </a:rPr>
              <a:t>L/O/G/O</a:t>
            </a:r>
          </a:p>
        </p:txBody>
      </p:sp>
      <p:sp>
        <p:nvSpPr>
          <p:cNvPr id="10" name="Freeform 37"/>
          <p:cNvSpPr>
            <a:spLocks/>
          </p:cNvSpPr>
          <p:nvPr/>
        </p:nvSpPr>
        <p:spPr bwMode="gray">
          <a:xfrm>
            <a:off x="3175" y="4562475"/>
            <a:ext cx="9131300" cy="511175"/>
          </a:xfrm>
          <a:custGeom>
            <a:avLst/>
            <a:gdLst>
              <a:gd name="T0" fmla="*/ 2147483647 w 5752"/>
              <a:gd name="T1" fmla="*/ 11929719 h 444"/>
              <a:gd name="T2" fmla="*/ 2147483647 w 5752"/>
              <a:gd name="T3" fmla="*/ 10603427 h 444"/>
              <a:gd name="T4" fmla="*/ 2147483647 w 5752"/>
              <a:gd name="T5" fmla="*/ 18556574 h 444"/>
              <a:gd name="T6" fmla="*/ 2147483647 w 5752"/>
              <a:gd name="T7" fmla="*/ 123269160 h 444"/>
              <a:gd name="T8" fmla="*/ 2147483647 w 5752"/>
              <a:gd name="T9" fmla="*/ 168335454 h 444"/>
              <a:gd name="T10" fmla="*/ 0 w 5752"/>
              <a:gd name="T11" fmla="*/ 157732026 h 444"/>
              <a:gd name="T12" fmla="*/ 0 w 5752"/>
              <a:gd name="T13" fmla="*/ 588513245 h 444"/>
              <a:gd name="T14" fmla="*/ 2147483647 w 5752"/>
              <a:gd name="T15" fmla="*/ 588513245 h 444"/>
              <a:gd name="T16" fmla="*/ 2147483647 w 5752"/>
              <a:gd name="T17" fmla="*/ 562003525 h 444"/>
              <a:gd name="T18" fmla="*/ 2147483647 w 5752"/>
              <a:gd name="T19" fmla="*/ 438734364 h 444"/>
              <a:gd name="T20" fmla="*/ 2147483647 w 5752"/>
              <a:gd name="T21" fmla="*/ 430781218 h 444"/>
              <a:gd name="T22" fmla="*/ 2147483647 w 5752"/>
              <a:gd name="T23" fmla="*/ 430781218 h 444"/>
              <a:gd name="T24" fmla="*/ 2147483647 w 5752"/>
              <a:gd name="T25" fmla="*/ 11929719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pic>
        <p:nvPicPr>
          <p:cNvPr id="11" name="Picture 31" descr="1"/>
          <p:cNvPicPr>
            <a:picLocks noChangeAspect="1" noChangeArrowheads="1"/>
          </p:cNvPicPr>
          <p:nvPr/>
        </p:nvPicPr>
        <p:blipFill>
          <a:blip r:embed="rId3">
            <a:extLst>
              <a:ext uri="{28A0092B-C50C-407E-A947-70E740481C1C}">
                <a14:useLocalDpi xmlns:a14="http://schemas.microsoft.com/office/drawing/2010/main" val="0"/>
              </a:ext>
            </a:extLst>
          </a:blip>
          <a:srcRect b="28612"/>
          <a:stretch>
            <a:fillRect/>
          </a:stretch>
        </p:blipFill>
        <p:spPr bwMode="gray">
          <a:xfrm>
            <a:off x="4638675" y="1844675"/>
            <a:ext cx="448151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3"/>
          <p:cNvSpPr>
            <a:spLocks noChangeArrowheads="1"/>
          </p:cNvSpPr>
          <p:nvPr/>
        </p:nvSpPr>
        <p:spPr bwMode="gray">
          <a:xfrm>
            <a:off x="400050" y="4495800"/>
            <a:ext cx="1042988" cy="1042988"/>
          </a:xfrm>
          <a:prstGeom prst="roundRect">
            <a:avLst>
              <a:gd name="adj" fmla="val 10079"/>
            </a:avLst>
          </a:prstGeom>
          <a:blipFill dpi="0" rotWithShape="1">
            <a:blip r:embed="rId4"/>
            <a:srcRect/>
            <a:stretch>
              <a:fillRect/>
            </a:stretch>
          </a:blipFill>
          <a:ln w="2857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000000"/>
              </a:solidFill>
              <a:cs typeface="Arial" pitchFamily="34" charset="0"/>
            </a:endParaRPr>
          </a:p>
        </p:txBody>
      </p:sp>
      <p:sp>
        <p:nvSpPr>
          <p:cNvPr id="13" name="AutoShape 34"/>
          <p:cNvSpPr>
            <a:spLocks noChangeArrowheads="1"/>
          </p:cNvSpPr>
          <p:nvPr/>
        </p:nvSpPr>
        <p:spPr bwMode="gray">
          <a:xfrm>
            <a:off x="1616075" y="4495800"/>
            <a:ext cx="1042988" cy="1042988"/>
          </a:xfrm>
          <a:prstGeom prst="roundRect">
            <a:avLst>
              <a:gd name="adj" fmla="val 10079"/>
            </a:avLst>
          </a:prstGeom>
          <a:blipFill dpi="0" rotWithShape="1">
            <a:blip r:embed="rId5"/>
            <a:srcRect/>
            <a:stretch>
              <a:fillRect/>
            </a:stretch>
          </a:blipFill>
          <a:ln w="2857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000000"/>
              </a:solidFill>
              <a:cs typeface="Arial" pitchFamily="34" charset="0"/>
            </a:endParaRPr>
          </a:p>
        </p:txBody>
      </p:sp>
      <p:sp>
        <p:nvSpPr>
          <p:cNvPr id="14" name="AutoShape 35"/>
          <p:cNvSpPr>
            <a:spLocks noChangeArrowheads="1"/>
          </p:cNvSpPr>
          <p:nvPr/>
        </p:nvSpPr>
        <p:spPr bwMode="gray">
          <a:xfrm>
            <a:off x="2841625" y="4495800"/>
            <a:ext cx="1042988" cy="1042988"/>
          </a:xfrm>
          <a:prstGeom prst="roundRect">
            <a:avLst>
              <a:gd name="adj" fmla="val 10079"/>
            </a:avLst>
          </a:prstGeom>
          <a:blipFill dpi="0" rotWithShape="1">
            <a:blip r:embed="rId6"/>
            <a:srcRect/>
            <a:stretch>
              <a:fillRect/>
            </a:stretch>
          </a:blipFill>
          <a:ln w="2857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000000"/>
              </a:solidFill>
              <a:cs typeface="Arial" pitchFamily="34" charset="0"/>
            </a:endParaRPr>
          </a:p>
        </p:txBody>
      </p:sp>
      <p:sp>
        <p:nvSpPr>
          <p:cNvPr id="3087" name="Rectangle 15"/>
          <p:cNvSpPr>
            <a:spLocks noGrp="1" noChangeArrowheads="1"/>
          </p:cNvSpPr>
          <p:nvPr>
            <p:ph type="ctrTitle"/>
          </p:nvPr>
        </p:nvSpPr>
        <p:spPr>
          <a:xfrm>
            <a:off x="228600" y="1828800"/>
            <a:ext cx="5486400" cy="1470025"/>
          </a:xfrm>
        </p:spPr>
        <p:txBody>
          <a:bodyPr/>
          <a:lstStyle>
            <a:lvl1pPr>
              <a:defRPr sz="4400">
                <a:solidFill>
                  <a:schemeClr val="tx1"/>
                </a:solidFill>
              </a:defRPr>
            </a:lvl1pPr>
          </a:lstStyle>
          <a:p>
            <a:pPr lvl="0"/>
            <a:r>
              <a:rPr lang="es-ES" noProof="0" smtClean="0"/>
              <a:t>Haga clic para modificar el estilo de título del patrón</a:t>
            </a:r>
            <a:endParaRPr lang="en-US" noProof="0" smtClean="0"/>
          </a:p>
        </p:txBody>
      </p:sp>
      <p:sp>
        <p:nvSpPr>
          <p:cNvPr id="3088" name="Rectangle 16"/>
          <p:cNvSpPr>
            <a:spLocks noGrp="1" noChangeArrowheads="1"/>
          </p:cNvSpPr>
          <p:nvPr>
            <p:ph type="subTitle" idx="1"/>
          </p:nvPr>
        </p:nvSpPr>
        <p:spPr>
          <a:xfrm>
            <a:off x="228600" y="3200400"/>
            <a:ext cx="5472113" cy="457200"/>
          </a:xfrm>
        </p:spPr>
        <p:txBody>
          <a:bodyPr/>
          <a:lstStyle>
            <a:lvl1pPr marL="0" indent="0" algn="dist">
              <a:buFontTx/>
              <a:buNone/>
              <a:defRPr sz="1600" i="1">
                <a:latin typeface="Times New Roman" pitchFamily="18" charset="0"/>
              </a:defRPr>
            </a:lvl1pPr>
          </a:lstStyle>
          <a:p>
            <a:pPr lvl="0"/>
            <a:r>
              <a:rPr lang="es-ES" noProof="0" smtClean="0"/>
              <a:t>Haga clic para modificar el estilo de subtítulo del patrón</a:t>
            </a:r>
            <a:endParaRPr lang="en-US" noProof="0" smtClean="0"/>
          </a:p>
        </p:txBody>
      </p:sp>
      <p:sp>
        <p:nvSpPr>
          <p:cNvPr id="15" name="Rectangle 17"/>
          <p:cNvSpPr>
            <a:spLocks noGrp="1" noChangeArrowheads="1"/>
          </p:cNvSpPr>
          <p:nvPr>
            <p:ph type="dt" sz="half" idx="10"/>
          </p:nvPr>
        </p:nvSpPr>
        <p:spPr>
          <a:xfrm>
            <a:off x="762000" y="6477000"/>
            <a:ext cx="2133600" cy="247650"/>
          </a:xfrm>
        </p:spPr>
        <p:txBody>
          <a:bodyPr/>
          <a:lstStyle>
            <a:lvl1pPr>
              <a:defRPr/>
            </a:lvl1pPr>
          </a:lstStyle>
          <a:p>
            <a:pPr>
              <a:defRPr/>
            </a:pPr>
            <a:fld id="{BC7C9577-CB7B-43F9-8CBC-F21C47C14D0E}" type="datetimeFigureOut">
              <a:rPr lang="es-MX">
                <a:solidFill>
                  <a:srgbClr val="000000"/>
                </a:solidFill>
              </a:rPr>
              <a:pPr>
                <a:defRPr/>
              </a:pPr>
              <a:t>09/02/2016</a:t>
            </a:fld>
            <a:endParaRPr lang="es-MX" dirty="0">
              <a:solidFill>
                <a:srgbClr val="000000"/>
              </a:solidFill>
            </a:endParaRPr>
          </a:p>
        </p:txBody>
      </p:sp>
      <p:sp>
        <p:nvSpPr>
          <p:cNvPr id="16" name="Rectangle 18"/>
          <p:cNvSpPr>
            <a:spLocks noGrp="1" noChangeArrowheads="1"/>
          </p:cNvSpPr>
          <p:nvPr>
            <p:ph type="ftr" sz="quarter" idx="11"/>
          </p:nvPr>
        </p:nvSpPr>
        <p:spPr>
          <a:xfrm>
            <a:off x="3048000" y="6477000"/>
            <a:ext cx="3276600" cy="247650"/>
          </a:xfrm>
        </p:spPr>
        <p:txBody>
          <a:bodyPr/>
          <a:lstStyle>
            <a:lvl1pPr algn="l">
              <a:defRPr/>
            </a:lvl1pPr>
          </a:lstStyle>
          <a:p>
            <a:pPr>
              <a:defRPr/>
            </a:pPr>
            <a:endParaRPr lang="es-MX">
              <a:solidFill>
                <a:srgbClr val="000000"/>
              </a:solidFill>
            </a:endParaRPr>
          </a:p>
        </p:txBody>
      </p:sp>
      <p:sp>
        <p:nvSpPr>
          <p:cNvPr id="17" name="Rectangle 19"/>
          <p:cNvSpPr>
            <a:spLocks noGrp="1" noChangeArrowheads="1"/>
          </p:cNvSpPr>
          <p:nvPr>
            <p:ph type="sldNum" sz="quarter" idx="12"/>
          </p:nvPr>
        </p:nvSpPr>
        <p:spPr>
          <a:xfrm>
            <a:off x="304800" y="6477000"/>
            <a:ext cx="381000" cy="247650"/>
          </a:xfrm>
        </p:spPr>
        <p:txBody>
          <a:bodyPr/>
          <a:lstStyle>
            <a:lvl1pPr>
              <a:defRPr/>
            </a:lvl1pPr>
          </a:lstStyle>
          <a:p>
            <a:pPr>
              <a:defRPr/>
            </a:pPr>
            <a:fld id="{EB057775-0604-406C-ACA3-CDAA1EF5C8AA}"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15405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P spid="12" grpId="0" animBg="1"/>
      <p:bldP spid="13" grpId="0" animBg="1"/>
      <p:bldP spid="1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fld id="{76CA419A-6502-43B0-8AC4-36E1B2E83E11}"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1DB429EE-4839-46F8-9185-C092211027F2}"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3921379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9"/>
          <p:cNvSpPr>
            <a:spLocks noGrp="1" noChangeArrowheads="1"/>
          </p:cNvSpPr>
          <p:nvPr>
            <p:ph type="dt" sz="half" idx="10"/>
          </p:nvPr>
        </p:nvSpPr>
        <p:spPr>
          <a:ln/>
        </p:spPr>
        <p:txBody>
          <a:bodyPr/>
          <a:lstStyle>
            <a:lvl1pPr>
              <a:defRPr/>
            </a:lvl1pPr>
          </a:lstStyle>
          <a:p>
            <a:pPr>
              <a:defRPr/>
            </a:pPr>
            <a:fld id="{77098F12-221A-4908-8EE2-CD232DCC1B08}"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A3ACBF85-5094-4F0D-B9AA-80205CE1787A}"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1643944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50838" y="1600200"/>
            <a:ext cx="4141787"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5025" y="1600200"/>
            <a:ext cx="414337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9"/>
          <p:cNvSpPr>
            <a:spLocks noGrp="1" noChangeArrowheads="1"/>
          </p:cNvSpPr>
          <p:nvPr>
            <p:ph type="dt" sz="half" idx="10"/>
          </p:nvPr>
        </p:nvSpPr>
        <p:spPr>
          <a:ln/>
        </p:spPr>
        <p:txBody>
          <a:bodyPr/>
          <a:lstStyle>
            <a:lvl1pPr>
              <a:defRPr/>
            </a:lvl1pPr>
          </a:lstStyle>
          <a:p>
            <a:pPr>
              <a:defRPr/>
            </a:pPr>
            <a:fld id="{2CB9038B-A9BF-4F22-8EFC-0A59C6EDF423}" type="datetimeFigureOut">
              <a:rPr lang="es-MX">
                <a:solidFill>
                  <a:srgbClr val="000000"/>
                </a:solidFill>
              </a:rPr>
              <a:pPr>
                <a:defRPr/>
              </a:pPr>
              <a:t>09/02/2016</a:t>
            </a:fld>
            <a:endParaRPr lang="es-MX" dirty="0">
              <a:solidFill>
                <a:srgbClr val="000000"/>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13902F56-E6CA-4615-B1A4-06BB6FFDA629}"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2777989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9"/>
          <p:cNvSpPr>
            <a:spLocks noGrp="1" noChangeArrowheads="1"/>
          </p:cNvSpPr>
          <p:nvPr>
            <p:ph type="dt" sz="half" idx="10"/>
          </p:nvPr>
        </p:nvSpPr>
        <p:spPr>
          <a:ln/>
        </p:spPr>
        <p:txBody>
          <a:bodyPr/>
          <a:lstStyle>
            <a:lvl1pPr>
              <a:defRPr/>
            </a:lvl1pPr>
          </a:lstStyle>
          <a:p>
            <a:pPr>
              <a:defRPr/>
            </a:pPr>
            <a:fld id="{67290979-14D9-450F-A677-48D2D66AE436}" type="datetimeFigureOut">
              <a:rPr lang="es-MX">
                <a:solidFill>
                  <a:srgbClr val="000000"/>
                </a:solidFill>
              </a:rPr>
              <a:pPr>
                <a:defRPr/>
              </a:pPr>
              <a:t>09/02/2016</a:t>
            </a:fld>
            <a:endParaRPr lang="es-MX" dirty="0">
              <a:solidFill>
                <a:srgbClr val="000000"/>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6FEEB169-4A8F-4BD9-A2DF-D6E768BFD7B5}"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2759500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69"/>
          <p:cNvSpPr>
            <a:spLocks noGrp="1" noChangeArrowheads="1"/>
          </p:cNvSpPr>
          <p:nvPr>
            <p:ph type="dt" sz="half" idx="10"/>
          </p:nvPr>
        </p:nvSpPr>
        <p:spPr>
          <a:ln/>
        </p:spPr>
        <p:txBody>
          <a:bodyPr/>
          <a:lstStyle>
            <a:lvl1pPr>
              <a:defRPr/>
            </a:lvl1pPr>
          </a:lstStyle>
          <a:p>
            <a:pPr>
              <a:defRPr/>
            </a:pPr>
            <a:fld id="{E30D408D-CD54-42CB-B6C0-1B24DF9A6A55}" type="datetimeFigureOut">
              <a:rPr lang="es-MX">
                <a:solidFill>
                  <a:srgbClr val="000000"/>
                </a:solidFill>
              </a:rPr>
              <a:pPr>
                <a:defRPr/>
              </a:pPr>
              <a:t>09/02/2016</a:t>
            </a:fld>
            <a:endParaRPr lang="es-MX" dirty="0">
              <a:solidFill>
                <a:srgbClr val="000000"/>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0C50BC6B-CD91-471B-A1C0-89D18D36148B}"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1551690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fld id="{416B53C1-3D8E-4983-BC6B-8F821947CCAF}" type="datetimeFigureOut">
              <a:rPr lang="es-MX">
                <a:solidFill>
                  <a:srgbClr val="000000"/>
                </a:solidFill>
              </a:rPr>
              <a:pPr>
                <a:defRPr/>
              </a:pPr>
              <a:t>09/02/2016</a:t>
            </a:fld>
            <a:endParaRPr lang="es-MX" dirty="0">
              <a:solidFill>
                <a:srgbClr val="000000"/>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F207DE0B-5064-4ED0-B0F1-93735463E311}"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3383290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a:defRPr/>
            </a:pPr>
            <a:fld id="{DBF90E41-C7A5-452B-B18A-62B91E78E825}" type="datetimeFigureOut">
              <a:rPr lang="es-MX">
                <a:solidFill>
                  <a:srgbClr val="000000"/>
                </a:solidFill>
              </a:rPr>
              <a:pPr>
                <a:defRPr/>
              </a:pPr>
              <a:t>09/02/2016</a:t>
            </a:fld>
            <a:endParaRPr lang="es-MX" dirty="0">
              <a:solidFill>
                <a:srgbClr val="000000"/>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99916C34-C97C-4FD4-BF39-F02E7D2B7CAA}"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40193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09/02/2016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a:defRPr/>
            </a:pPr>
            <a:fld id="{F32AECF5-4CE7-4EAB-9C61-6FDC3C38BBD0}" type="datetimeFigureOut">
              <a:rPr lang="es-MX">
                <a:solidFill>
                  <a:srgbClr val="000000"/>
                </a:solidFill>
              </a:rPr>
              <a:pPr>
                <a:defRPr/>
              </a:pPr>
              <a:t>09/02/2016</a:t>
            </a:fld>
            <a:endParaRPr lang="es-MX" dirty="0">
              <a:solidFill>
                <a:srgbClr val="000000"/>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26E54374-9754-4EF6-A70D-51D6768EAA07}"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3058165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fld id="{332D90BB-1CA7-40B1-BF3D-FBA451E95242}"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2393FD7B-A41D-4B88-9FC8-C89560DF6722}"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902370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80200" y="773113"/>
            <a:ext cx="2108200" cy="55816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50838" y="773113"/>
            <a:ext cx="6176962" cy="55816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fld id="{AF573AC8-B0E6-4573-A21A-55C25D6EFE99}"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AF6BF696-DFD3-4887-B1D0-85C4B7E89452}"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720819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61950" y="773113"/>
            <a:ext cx="8401050" cy="67468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50838" y="1600200"/>
            <a:ext cx="4141787" cy="47545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5025" y="1600200"/>
            <a:ext cx="4143375" cy="47545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9"/>
          <p:cNvSpPr>
            <a:spLocks noGrp="1" noChangeArrowheads="1"/>
          </p:cNvSpPr>
          <p:nvPr>
            <p:ph type="dt" sz="half" idx="10"/>
          </p:nvPr>
        </p:nvSpPr>
        <p:spPr>
          <a:ln/>
        </p:spPr>
        <p:txBody>
          <a:bodyPr/>
          <a:lstStyle>
            <a:lvl1pPr>
              <a:defRPr/>
            </a:lvl1pPr>
          </a:lstStyle>
          <a:p>
            <a:pPr>
              <a:defRPr/>
            </a:pPr>
            <a:fld id="{2E316FDA-30A9-427D-B0E8-CA207636D7D3}" type="datetimeFigureOut">
              <a:rPr lang="es-MX">
                <a:solidFill>
                  <a:srgbClr val="000000"/>
                </a:solidFill>
              </a:rPr>
              <a:pPr>
                <a:defRPr/>
              </a:pPr>
              <a:t>09/02/2016</a:t>
            </a:fld>
            <a:endParaRPr lang="es-MX" dirty="0">
              <a:solidFill>
                <a:srgbClr val="000000"/>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2C03F88C-1930-408B-BF73-25EA591374AE}"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303914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361950" y="773113"/>
            <a:ext cx="8401050" cy="674687"/>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350838" y="1600200"/>
            <a:ext cx="8437562" cy="4754563"/>
          </a:xfrm>
        </p:spPr>
        <p:txBody>
          <a:bodyPr/>
          <a:lstStyle/>
          <a:p>
            <a:pPr lvl="0"/>
            <a:r>
              <a:rPr lang="es-ES" noProof="0" dirty="0" smtClean="0"/>
              <a:t>Haga clic en el icono para agregar una tabla</a:t>
            </a:r>
          </a:p>
        </p:txBody>
      </p:sp>
      <p:sp>
        <p:nvSpPr>
          <p:cNvPr id="4" name="Rectangle 69"/>
          <p:cNvSpPr>
            <a:spLocks noGrp="1" noChangeArrowheads="1"/>
          </p:cNvSpPr>
          <p:nvPr>
            <p:ph type="dt" sz="half" idx="10"/>
          </p:nvPr>
        </p:nvSpPr>
        <p:spPr>
          <a:ln/>
        </p:spPr>
        <p:txBody>
          <a:bodyPr/>
          <a:lstStyle>
            <a:lvl1pPr>
              <a:defRPr/>
            </a:lvl1pPr>
          </a:lstStyle>
          <a:p>
            <a:pPr>
              <a:defRPr/>
            </a:pPr>
            <a:fld id="{C6276540-109F-4A29-9D4B-9D5AEB8F581E}"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D42AD79-460F-4EFC-BF4F-01AFB84A9E8C}"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1723686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61950" y="773113"/>
            <a:ext cx="8401050" cy="674687"/>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350838" y="1600200"/>
            <a:ext cx="8437562" cy="4754563"/>
          </a:xfrm>
        </p:spPr>
        <p:txBody>
          <a:bodyPr/>
          <a:lstStyle/>
          <a:p>
            <a:pPr lvl="0"/>
            <a:r>
              <a:rPr lang="es-ES" noProof="0" dirty="0" smtClean="0"/>
              <a:t>Haga clic en el icono para agregar un gráfico</a:t>
            </a:r>
          </a:p>
        </p:txBody>
      </p:sp>
      <p:sp>
        <p:nvSpPr>
          <p:cNvPr id="4" name="Rectangle 69"/>
          <p:cNvSpPr>
            <a:spLocks noGrp="1" noChangeArrowheads="1"/>
          </p:cNvSpPr>
          <p:nvPr>
            <p:ph type="dt" sz="half" idx="10"/>
          </p:nvPr>
        </p:nvSpPr>
        <p:spPr>
          <a:ln/>
        </p:spPr>
        <p:txBody>
          <a:bodyPr/>
          <a:lstStyle>
            <a:lvl1pPr>
              <a:defRPr/>
            </a:lvl1pPr>
          </a:lstStyle>
          <a:p>
            <a:pPr>
              <a:defRPr/>
            </a:pPr>
            <a:fld id="{39ED734D-0103-4873-B1A2-92F9A37BA7A5}"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7BE0471B-A1BC-4EDD-99B5-92AC01FBDD27}"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577301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361950" y="773113"/>
            <a:ext cx="8401050" cy="674687"/>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350838" y="1600200"/>
            <a:ext cx="8437562" cy="4754563"/>
          </a:xfrm>
        </p:spPr>
        <p:txBody>
          <a:bodyPr/>
          <a:lstStyle/>
          <a:p>
            <a:pPr lvl="0"/>
            <a:r>
              <a:rPr lang="es-ES" noProof="0" dirty="0" smtClean="0"/>
              <a:t>Haga clic en el icono para agregar un elemento gráfico SmartArt</a:t>
            </a:r>
          </a:p>
        </p:txBody>
      </p:sp>
      <p:sp>
        <p:nvSpPr>
          <p:cNvPr id="4" name="Rectangle 69"/>
          <p:cNvSpPr>
            <a:spLocks noGrp="1" noChangeArrowheads="1"/>
          </p:cNvSpPr>
          <p:nvPr>
            <p:ph type="dt" sz="half" idx="10"/>
          </p:nvPr>
        </p:nvSpPr>
        <p:spPr>
          <a:ln/>
        </p:spPr>
        <p:txBody>
          <a:bodyPr/>
          <a:lstStyle>
            <a:lvl1pPr>
              <a:defRPr/>
            </a:lvl1pPr>
          </a:lstStyle>
          <a:p>
            <a:pPr>
              <a:defRPr/>
            </a:pPr>
            <a:fld id="{E0DB9807-37FC-4A71-A284-AB55DC2E0EEC}"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03AD673-5788-4126-B0B0-926AFBFEEBAA}"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1523871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rotWithShape="0">
          <a:gsLst>
            <a:gs pos="0">
              <a:srgbClr val="FFFFFF"/>
            </a:gs>
            <a:gs pos="100000">
              <a:schemeClr val="bg1"/>
            </a:gs>
          </a:gsLst>
          <a:lin ang="5400000" scaled="1"/>
        </a:gradFill>
        <a:effectLst/>
      </p:bgPr>
    </p:bg>
    <p:spTree>
      <p:nvGrpSpPr>
        <p:cNvPr id="1" name=""/>
        <p:cNvGrpSpPr/>
        <p:nvPr/>
      </p:nvGrpSpPr>
      <p:grpSpPr>
        <a:xfrm>
          <a:off x="0" y="0"/>
          <a:ext cx="0" cy="0"/>
          <a:chOff x="0" y="0"/>
          <a:chExt cx="0" cy="0"/>
        </a:xfrm>
      </p:grpSpPr>
      <p:sp>
        <p:nvSpPr>
          <p:cNvPr id="4" name="Freeform 39"/>
          <p:cNvSpPr>
            <a:spLocks/>
          </p:cNvSpPr>
          <p:nvPr/>
        </p:nvSpPr>
        <p:spPr bwMode="gray">
          <a:xfrm>
            <a:off x="3175" y="6346825"/>
            <a:ext cx="9131300" cy="511175"/>
          </a:xfrm>
          <a:custGeom>
            <a:avLst/>
            <a:gdLst>
              <a:gd name="T0" fmla="*/ 2147483647 w 5752"/>
              <a:gd name="T1" fmla="*/ 11929719 h 444"/>
              <a:gd name="T2" fmla="*/ 2147483647 w 5752"/>
              <a:gd name="T3" fmla="*/ 10603427 h 444"/>
              <a:gd name="T4" fmla="*/ 2147483647 w 5752"/>
              <a:gd name="T5" fmla="*/ 18556574 h 444"/>
              <a:gd name="T6" fmla="*/ 2147483647 w 5752"/>
              <a:gd name="T7" fmla="*/ 123269160 h 444"/>
              <a:gd name="T8" fmla="*/ 2147483647 w 5752"/>
              <a:gd name="T9" fmla="*/ 168335454 h 444"/>
              <a:gd name="T10" fmla="*/ 0 w 5752"/>
              <a:gd name="T11" fmla="*/ 157732026 h 444"/>
              <a:gd name="T12" fmla="*/ 0 w 5752"/>
              <a:gd name="T13" fmla="*/ 588513245 h 444"/>
              <a:gd name="T14" fmla="*/ 2147483647 w 5752"/>
              <a:gd name="T15" fmla="*/ 588513245 h 444"/>
              <a:gd name="T16" fmla="*/ 2147483647 w 5752"/>
              <a:gd name="T17" fmla="*/ 562003525 h 444"/>
              <a:gd name="T18" fmla="*/ 2147483647 w 5752"/>
              <a:gd name="T19" fmla="*/ 438734364 h 444"/>
              <a:gd name="T20" fmla="*/ 2147483647 w 5752"/>
              <a:gd name="T21" fmla="*/ 430781218 h 444"/>
              <a:gd name="T22" fmla="*/ 2147483647 w 5752"/>
              <a:gd name="T23" fmla="*/ 430781218 h 444"/>
              <a:gd name="T24" fmla="*/ 2147483647 w 5752"/>
              <a:gd name="T25" fmla="*/ 11929719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5" name="Freeform 29"/>
          <p:cNvSpPr>
            <a:spLocks/>
          </p:cNvSpPr>
          <p:nvPr/>
        </p:nvSpPr>
        <p:spPr bwMode="gray">
          <a:xfrm>
            <a:off x="-1588" y="-1588"/>
            <a:ext cx="9155113" cy="4940301"/>
          </a:xfrm>
          <a:custGeom>
            <a:avLst/>
            <a:gdLst>
              <a:gd name="T0" fmla="*/ 20161251 w 5767"/>
              <a:gd name="T1" fmla="*/ 2147483647 h 3128"/>
              <a:gd name="T2" fmla="*/ 2147483647 w 5767"/>
              <a:gd name="T3" fmla="*/ 2147483647 h 3128"/>
              <a:gd name="T4" fmla="*/ 2147483647 w 5767"/>
              <a:gd name="T5" fmla="*/ 2147483647 h 3128"/>
              <a:gd name="T6" fmla="*/ 2147483647 w 5767"/>
              <a:gd name="T7" fmla="*/ 2147483647 h 3128"/>
              <a:gd name="T8" fmla="*/ 2147483647 w 5767"/>
              <a:gd name="T9" fmla="*/ 2147483647 h 3128"/>
              <a:gd name="T10" fmla="*/ 2147483647 w 5767"/>
              <a:gd name="T11" fmla="*/ 2147483647 h 3128"/>
              <a:gd name="T12" fmla="*/ 2147483647 w 5767"/>
              <a:gd name="T13" fmla="*/ 0 h 3128"/>
              <a:gd name="T14" fmla="*/ 0 w 5767"/>
              <a:gd name="T15" fmla="*/ 2493841 h 3128"/>
              <a:gd name="T16" fmla="*/ 20161251 w 5767"/>
              <a:gd name="T17" fmla="*/ 2147483647 h 3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7" h="3128">
                <a:moveTo>
                  <a:pt x="8" y="3103"/>
                </a:moveTo>
                <a:lnTo>
                  <a:pt x="2913" y="3102"/>
                </a:lnTo>
                <a:cubicBezTo>
                  <a:pt x="3054" y="3102"/>
                  <a:pt x="3012" y="3128"/>
                  <a:pt x="3143" y="3022"/>
                </a:cubicBezTo>
                <a:lnTo>
                  <a:pt x="3668" y="2460"/>
                </a:lnTo>
                <a:cubicBezTo>
                  <a:pt x="3832" y="2329"/>
                  <a:pt x="3809" y="2215"/>
                  <a:pt x="4129" y="2235"/>
                </a:cubicBezTo>
                <a:lnTo>
                  <a:pt x="5761" y="2235"/>
                </a:lnTo>
                <a:lnTo>
                  <a:pt x="5767" y="0"/>
                </a:lnTo>
                <a:lnTo>
                  <a:pt x="0" y="1"/>
                </a:lnTo>
                <a:lnTo>
                  <a:pt x="8" y="3103"/>
                </a:lnTo>
                <a:close/>
              </a:path>
            </a:pathLst>
          </a:custGeom>
          <a:solidFill>
            <a:schemeClr val="bg2">
              <a:alpha val="89803"/>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6" name="Freeform 28"/>
          <p:cNvSpPr>
            <a:spLocks/>
          </p:cNvSpPr>
          <p:nvPr/>
        </p:nvSpPr>
        <p:spPr bwMode="gray">
          <a:xfrm>
            <a:off x="0" y="0"/>
            <a:ext cx="9155113" cy="4333875"/>
          </a:xfrm>
          <a:custGeom>
            <a:avLst/>
            <a:gdLst>
              <a:gd name="T0" fmla="*/ 8 w 5767"/>
              <a:gd name="T1" fmla="*/ 2730 h 2730"/>
              <a:gd name="T2" fmla="*/ 3040 w 5767"/>
              <a:gd name="T3" fmla="*/ 2726 h 2730"/>
              <a:gd name="T4" fmla="*/ 3347 w 5767"/>
              <a:gd name="T5" fmla="*/ 2630 h 2730"/>
              <a:gd name="T6" fmla="*/ 3795 w 5767"/>
              <a:gd name="T7" fmla="*/ 2170 h 2730"/>
              <a:gd name="T8" fmla="*/ 4115 w 5767"/>
              <a:gd name="T9" fmla="*/ 2080 h 2730"/>
              <a:gd name="T10" fmla="*/ 5760 w 5767"/>
              <a:gd name="T11" fmla="*/ 2093 h 2730"/>
              <a:gd name="T12" fmla="*/ 5767 w 5767"/>
              <a:gd name="T13" fmla="*/ 0 h 2730"/>
              <a:gd name="T14" fmla="*/ 0 w 5767"/>
              <a:gd name="T15" fmla="*/ 1 h 2730"/>
              <a:gd name="T16" fmla="*/ 8 w 5767"/>
              <a:gd name="T17" fmla="*/ 2730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gradFill rotWithShape="1">
            <a:gsLst>
              <a:gs pos="0">
                <a:schemeClr val="bg1">
                  <a:gamma/>
                  <a:tint val="0"/>
                  <a:invGamma/>
                </a:schemeClr>
              </a:gs>
              <a:gs pos="100000">
                <a:schemeClr val="bg1">
                  <a:alpha val="89999"/>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dirty="0">
              <a:solidFill>
                <a:srgbClr val="000000"/>
              </a:solidFill>
              <a:cs typeface="Arial" charset="0"/>
            </a:endParaRPr>
          </a:p>
        </p:txBody>
      </p:sp>
      <p:sp>
        <p:nvSpPr>
          <p:cNvPr id="7" name="Freeform 30"/>
          <p:cNvSpPr>
            <a:spLocks/>
          </p:cNvSpPr>
          <p:nvPr/>
        </p:nvSpPr>
        <p:spPr bwMode="gray">
          <a:xfrm>
            <a:off x="0" y="0"/>
            <a:ext cx="9153525" cy="1600200"/>
          </a:xfrm>
          <a:custGeom>
            <a:avLst/>
            <a:gdLst>
              <a:gd name="T0" fmla="*/ 0 w 5766"/>
              <a:gd name="T1" fmla="*/ 2147483647 h 1008"/>
              <a:gd name="T2" fmla="*/ 2147483647 w 5766"/>
              <a:gd name="T3" fmla="*/ 2147483647 h 1008"/>
              <a:gd name="T4" fmla="*/ 2147483647 w 5766"/>
              <a:gd name="T5" fmla="*/ 2147483647 h 1008"/>
              <a:gd name="T6" fmla="*/ 2147483647 w 5766"/>
              <a:gd name="T7" fmla="*/ 1338203763 h 1008"/>
              <a:gd name="T8" fmla="*/ 2147483647 w 5766"/>
              <a:gd name="T9" fmla="*/ 1129030000 h 1008"/>
              <a:gd name="T10" fmla="*/ 2147483647 w 5766"/>
              <a:gd name="T11" fmla="*/ 1161792825 h 1008"/>
              <a:gd name="T12" fmla="*/ 2147483647 w 5766"/>
              <a:gd name="T13" fmla="*/ 0 h 1008"/>
              <a:gd name="T14" fmla="*/ 0 w 5766"/>
              <a:gd name="T15" fmla="*/ 5040313 h 1008"/>
              <a:gd name="T16" fmla="*/ 0 w 5766"/>
              <a:gd name="T17" fmla="*/ 2147483647 h 10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6" h="1008">
                <a:moveTo>
                  <a:pt x="0" y="1008"/>
                </a:moveTo>
                <a:lnTo>
                  <a:pt x="1884" y="1008"/>
                </a:lnTo>
                <a:cubicBezTo>
                  <a:pt x="2088" y="990"/>
                  <a:pt x="2034" y="1005"/>
                  <a:pt x="2152" y="921"/>
                </a:cubicBezTo>
                <a:lnTo>
                  <a:pt x="2560" y="531"/>
                </a:lnTo>
                <a:cubicBezTo>
                  <a:pt x="2683" y="452"/>
                  <a:pt x="2611" y="454"/>
                  <a:pt x="2892" y="448"/>
                </a:cubicBezTo>
                <a:lnTo>
                  <a:pt x="5766" y="461"/>
                </a:lnTo>
                <a:lnTo>
                  <a:pt x="5758" y="0"/>
                </a:lnTo>
                <a:lnTo>
                  <a:pt x="0" y="2"/>
                </a:lnTo>
                <a:lnTo>
                  <a:pt x="0" y="1008"/>
                </a:lnTo>
                <a:close/>
              </a:path>
            </a:pathLst>
          </a:custGeom>
          <a:gradFill rotWithShape="1">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8" name="Freeform 27" descr="1"/>
          <p:cNvSpPr>
            <a:spLocks/>
          </p:cNvSpPr>
          <p:nvPr/>
        </p:nvSpPr>
        <p:spPr bwMode="gray">
          <a:xfrm>
            <a:off x="0" y="-9525"/>
            <a:ext cx="9170988" cy="1362075"/>
          </a:xfrm>
          <a:custGeom>
            <a:avLst/>
            <a:gdLst>
              <a:gd name="T0" fmla="*/ 0 w 5777"/>
              <a:gd name="T1" fmla="*/ 2147483647 h 858"/>
              <a:gd name="T2" fmla="*/ 2147483647 w 5777"/>
              <a:gd name="T3" fmla="*/ 2147483647 h 858"/>
              <a:gd name="T4" fmla="*/ 2147483647 w 5777"/>
              <a:gd name="T5" fmla="*/ 1998484700 h 858"/>
              <a:gd name="T6" fmla="*/ 2147483647 w 5777"/>
              <a:gd name="T7" fmla="*/ 1192034700 h 858"/>
              <a:gd name="T8" fmla="*/ 2147483647 w 5777"/>
              <a:gd name="T9" fmla="*/ 982860938 h 858"/>
              <a:gd name="T10" fmla="*/ 2147483647 w 5777"/>
              <a:gd name="T11" fmla="*/ 977820625 h 858"/>
              <a:gd name="T12" fmla="*/ 2147483647 w 5777"/>
              <a:gd name="T13" fmla="*/ 0 h 858"/>
              <a:gd name="T14" fmla="*/ 0 w 5777"/>
              <a:gd name="T15" fmla="*/ 5040313 h 858"/>
              <a:gd name="T16" fmla="*/ 0 w 5777"/>
              <a:gd name="T17" fmla="*/ 2147483647 h 8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77" h="858">
                <a:moveTo>
                  <a:pt x="0" y="858"/>
                </a:moveTo>
                <a:lnTo>
                  <a:pt x="1926" y="857"/>
                </a:lnTo>
                <a:cubicBezTo>
                  <a:pt x="2067" y="857"/>
                  <a:pt x="2068" y="850"/>
                  <a:pt x="2157" y="793"/>
                </a:cubicBezTo>
                <a:lnTo>
                  <a:pt x="2509" y="473"/>
                </a:lnTo>
                <a:cubicBezTo>
                  <a:pt x="2644" y="406"/>
                  <a:pt x="2477" y="396"/>
                  <a:pt x="2970" y="390"/>
                </a:cubicBezTo>
                <a:lnTo>
                  <a:pt x="5773" y="388"/>
                </a:lnTo>
                <a:lnTo>
                  <a:pt x="5777" y="0"/>
                </a:lnTo>
                <a:lnTo>
                  <a:pt x="0" y="2"/>
                </a:lnTo>
                <a:lnTo>
                  <a:pt x="0" y="858"/>
                </a:lnTo>
                <a:close/>
              </a:path>
            </a:pathLst>
          </a:cu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9" name="Text Box 36"/>
          <p:cNvSpPr txBox="1">
            <a:spLocks noChangeArrowheads="1"/>
          </p:cNvSpPr>
          <p:nvPr/>
        </p:nvSpPr>
        <p:spPr bwMode="gray">
          <a:xfrm>
            <a:off x="7391400" y="762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2400" b="1" smtClean="0">
                <a:solidFill>
                  <a:srgbClr val="425462"/>
                </a:solidFill>
                <a:latin typeface="Arial Black" pitchFamily="34" charset="0"/>
              </a:rPr>
              <a:t>L/O/G/O</a:t>
            </a:r>
          </a:p>
        </p:txBody>
      </p:sp>
      <p:sp>
        <p:nvSpPr>
          <p:cNvPr id="10" name="Freeform 37"/>
          <p:cNvSpPr>
            <a:spLocks/>
          </p:cNvSpPr>
          <p:nvPr/>
        </p:nvSpPr>
        <p:spPr bwMode="gray">
          <a:xfrm>
            <a:off x="3175" y="4562475"/>
            <a:ext cx="9131300" cy="511175"/>
          </a:xfrm>
          <a:custGeom>
            <a:avLst/>
            <a:gdLst>
              <a:gd name="T0" fmla="*/ 2147483647 w 5752"/>
              <a:gd name="T1" fmla="*/ 11929719 h 444"/>
              <a:gd name="T2" fmla="*/ 2147483647 w 5752"/>
              <a:gd name="T3" fmla="*/ 10603427 h 444"/>
              <a:gd name="T4" fmla="*/ 2147483647 w 5752"/>
              <a:gd name="T5" fmla="*/ 18556574 h 444"/>
              <a:gd name="T6" fmla="*/ 2147483647 w 5752"/>
              <a:gd name="T7" fmla="*/ 123269160 h 444"/>
              <a:gd name="T8" fmla="*/ 2147483647 w 5752"/>
              <a:gd name="T9" fmla="*/ 168335454 h 444"/>
              <a:gd name="T10" fmla="*/ 0 w 5752"/>
              <a:gd name="T11" fmla="*/ 157732026 h 444"/>
              <a:gd name="T12" fmla="*/ 0 w 5752"/>
              <a:gd name="T13" fmla="*/ 588513245 h 444"/>
              <a:gd name="T14" fmla="*/ 2147483647 w 5752"/>
              <a:gd name="T15" fmla="*/ 588513245 h 444"/>
              <a:gd name="T16" fmla="*/ 2147483647 w 5752"/>
              <a:gd name="T17" fmla="*/ 562003525 h 444"/>
              <a:gd name="T18" fmla="*/ 2147483647 w 5752"/>
              <a:gd name="T19" fmla="*/ 438734364 h 444"/>
              <a:gd name="T20" fmla="*/ 2147483647 w 5752"/>
              <a:gd name="T21" fmla="*/ 430781218 h 444"/>
              <a:gd name="T22" fmla="*/ 2147483647 w 5752"/>
              <a:gd name="T23" fmla="*/ 430781218 h 444"/>
              <a:gd name="T24" fmla="*/ 2147483647 w 5752"/>
              <a:gd name="T25" fmla="*/ 11929719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pic>
        <p:nvPicPr>
          <p:cNvPr id="11" name="Picture 31" descr="1"/>
          <p:cNvPicPr>
            <a:picLocks noChangeAspect="1" noChangeArrowheads="1"/>
          </p:cNvPicPr>
          <p:nvPr/>
        </p:nvPicPr>
        <p:blipFill>
          <a:blip r:embed="rId3">
            <a:extLst>
              <a:ext uri="{28A0092B-C50C-407E-A947-70E740481C1C}">
                <a14:useLocalDpi xmlns:a14="http://schemas.microsoft.com/office/drawing/2010/main" val="0"/>
              </a:ext>
            </a:extLst>
          </a:blip>
          <a:srcRect b="28612"/>
          <a:stretch>
            <a:fillRect/>
          </a:stretch>
        </p:blipFill>
        <p:spPr bwMode="gray">
          <a:xfrm>
            <a:off x="4638675" y="1844675"/>
            <a:ext cx="448151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3"/>
          <p:cNvSpPr>
            <a:spLocks noChangeArrowheads="1"/>
          </p:cNvSpPr>
          <p:nvPr/>
        </p:nvSpPr>
        <p:spPr bwMode="gray">
          <a:xfrm>
            <a:off x="400050" y="4495800"/>
            <a:ext cx="1042988" cy="1042988"/>
          </a:xfrm>
          <a:prstGeom prst="roundRect">
            <a:avLst>
              <a:gd name="adj" fmla="val 10079"/>
            </a:avLst>
          </a:prstGeom>
          <a:blipFill dpi="0" rotWithShape="1">
            <a:blip r:embed="rId4"/>
            <a:srcRect/>
            <a:stretch>
              <a:fillRect/>
            </a:stretch>
          </a:blipFill>
          <a:ln w="2857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000000"/>
              </a:solidFill>
              <a:cs typeface="Arial" pitchFamily="34" charset="0"/>
            </a:endParaRPr>
          </a:p>
        </p:txBody>
      </p:sp>
      <p:sp>
        <p:nvSpPr>
          <p:cNvPr id="13" name="AutoShape 34"/>
          <p:cNvSpPr>
            <a:spLocks noChangeArrowheads="1"/>
          </p:cNvSpPr>
          <p:nvPr/>
        </p:nvSpPr>
        <p:spPr bwMode="gray">
          <a:xfrm>
            <a:off x="1616075" y="4495800"/>
            <a:ext cx="1042988" cy="1042988"/>
          </a:xfrm>
          <a:prstGeom prst="roundRect">
            <a:avLst>
              <a:gd name="adj" fmla="val 10079"/>
            </a:avLst>
          </a:prstGeom>
          <a:blipFill dpi="0" rotWithShape="1">
            <a:blip r:embed="rId5"/>
            <a:srcRect/>
            <a:stretch>
              <a:fillRect/>
            </a:stretch>
          </a:blipFill>
          <a:ln w="2857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000000"/>
              </a:solidFill>
              <a:cs typeface="Arial" pitchFamily="34" charset="0"/>
            </a:endParaRPr>
          </a:p>
        </p:txBody>
      </p:sp>
      <p:sp>
        <p:nvSpPr>
          <p:cNvPr id="14" name="AutoShape 35"/>
          <p:cNvSpPr>
            <a:spLocks noChangeArrowheads="1"/>
          </p:cNvSpPr>
          <p:nvPr/>
        </p:nvSpPr>
        <p:spPr bwMode="gray">
          <a:xfrm>
            <a:off x="2841625" y="4495800"/>
            <a:ext cx="1042988" cy="1042988"/>
          </a:xfrm>
          <a:prstGeom prst="roundRect">
            <a:avLst>
              <a:gd name="adj" fmla="val 10079"/>
            </a:avLst>
          </a:prstGeom>
          <a:blipFill dpi="0" rotWithShape="1">
            <a:blip r:embed="rId6"/>
            <a:srcRect/>
            <a:stretch>
              <a:fillRect/>
            </a:stretch>
          </a:blipFill>
          <a:ln w="2857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000000"/>
              </a:solidFill>
              <a:cs typeface="Arial" pitchFamily="34" charset="0"/>
            </a:endParaRPr>
          </a:p>
        </p:txBody>
      </p:sp>
      <p:sp>
        <p:nvSpPr>
          <p:cNvPr id="3087" name="Rectangle 15"/>
          <p:cNvSpPr>
            <a:spLocks noGrp="1" noChangeArrowheads="1"/>
          </p:cNvSpPr>
          <p:nvPr>
            <p:ph type="ctrTitle"/>
          </p:nvPr>
        </p:nvSpPr>
        <p:spPr>
          <a:xfrm>
            <a:off x="228600" y="1828800"/>
            <a:ext cx="5486400" cy="1470025"/>
          </a:xfrm>
        </p:spPr>
        <p:txBody>
          <a:bodyPr/>
          <a:lstStyle>
            <a:lvl1pPr>
              <a:defRPr sz="4400">
                <a:solidFill>
                  <a:schemeClr val="tx1"/>
                </a:solidFill>
              </a:defRPr>
            </a:lvl1pPr>
          </a:lstStyle>
          <a:p>
            <a:pPr lvl="0"/>
            <a:r>
              <a:rPr lang="es-ES" noProof="0" smtClean="0"/>
              <a:t>Haga clic para modificar el estilo de título del patrón</a:t>
            </a:r>
            <a:endParaRPr lang="en-US" noProof="0" smtClean="0"/>
          </a:p>
        </p:txBody>
      </p:sp>
      <p:sp>
        <p:nvSpPr>
          <p:cNvPr id="3088" name="Rectangle 16"/>
          <p:cNvSpPr>
            <a:spLocks noGrp="1" noChangeArrowheads="1"/>
          </p:cNvSpPr>
          <p:nvPr>
            <p:ph type="subTitle" idx="1"/>
          </p:nvPr>
        </p:nvSpPr>
        <p:spPr>
          <a:xfrm>
            <a:off x="228600" y="3200400"/>
            <a:ext cx="5472113" cy="457200"/>
          </a:xfrm>
        </p:spPr>
        <p:txBody>
          <a:bodyPr/>
          <a:lstStyle>
            <a:lvl1pPr marL="0" indent="0" algn="dist">
              <a:buFontTx/>
              <a:buNone/>
              <a:defRPr sz="1600" i="1">
                <a:latin typeface="Times New Roman" pitchFamily="18" charset="0"/>
              </a:defRPr>
            </a:lvl1pPr>
          </a:lstStyle>
          <a:p>
            <a:pPr lvl="0"/>
            <a:r>
              <a:rPr lang="es-ES" noProof="0" smtClean="0"/>
              <a:t>Haga clic para modificar el estilo de subtítulo del patrón</a:t>
            </a:r>
            <a:endParaRPr lang="en-US" noProof="0" smtClean="0"/>
          </a:p>
        </p:txBody>
      </p:sp>
      <p:sp>
        <p:nvSpPr>
          <p:cNvPr id="15" name="Rectangle 17"/>
          <p:cNvSpPr>
            <a:spLocks noGrp="1" noChangeArrowheads="1"/>
          </p:cNvSpPr>
          <p:nvPr>
            <p:ph type="dt" sz="half" idx="10"/>
          </p:nvPr>
        </p:nvSpPr>
        <p:spPr>
          <a:xfrm>
            <a:off x="762000" y="6477000"/>
            <a:ext cx="2133600" cy="247650"/>
          </a:xfrm>
        </p:spPr>
        <p:txBody>
          <a:bodyPr/>
          <a:lstStyle>
            <a:lvl1pPr>
              <a:defRPr/>
            </a:lvl1pPr>
          </a:lstStyle>
          <a:p>
            <a:pPr>
              <a:defRPr/>
            </a:pPr>
            <a:fld id="{BC7C9577-CB7B-43F9-8CBC-F21C47C14D0E}" type="datetimeFigureOut">
              <a:rPr lang="es-MX">
                <a:solidFill>
                  <a:srgbClr val="000000"/>
                </a:solidFill>
              </a:rPr>
              <a:pPr>
                <a:defRPr/>
              </a:pPr>
              <a:t>09/02/2016</a:t>
            </a:fld>
            <a:endParaRPr lang="es-MX" dirty="0">
              <a:solidFill>
                <a:srgbClr val="000000"/>
              </a:solidFill>
            </a:endParaRPr>
          </a:p>
        </p:txBody>
      </p:sp>
      <p:sp>
        <p:nvSpPr>
          <p:cNvPr id="16" name="Rectangle 18"/>
          <p:cNvSpPr>
            <a:spLocks noGrp="1" noChangeArrowheads="1"/>
          </p:cNvSpPr>
          <p:nvPr>
            <p:ph type="ftr" sz="quarter" idx="11"/>
          </p:nvPr>
        </p:nvSpPr>
        <p:spPr>
          <a:xfrm>
            <a:off x="3048000" y="6477000"/>
            <a:ext cx="3276600" cy="247650"/>
          </a:xfrm>
        </p:spPr>
        <p:txBody>
          <a:bodyPr/>
          <a:lstStyle>
            <a:lvl1pPr algn="l">
              <a:defRPr/>
            </a:lvl1pPr>
          </a:lstStyle>
          <a:p>
            <a:pPr>
              <a:defRPr/>
            </a:pPr>
            <a:endParaRPr lang="es-MX">
              <a:solidFill>
                <a:srgbClr val="000000"/>
              </a:solidFill>
            </a:endParaRPr>
          </a:p>
        </p:txBody>
      </p:sp>
      <p:sp>
        <p:nvSpPr>
          <p:cNvPr id="17" name="Rectangle 19"/>
          <p:cNvSpPr>
            <a:spLocks noGrp="1" noChangeArrowheads="1"/>
          </p:cNvSpPr>
          <p:nvPr>
            <p:ph type="sldNum" sz="quarter" idx="12"/>
          </p:nvPr>
        </p:nvSpPr>
        <p:spPr>
          <a:xfrm>
            <a:off x="304800" y="6477000"/>
            <a:ext cx="381000" cy="247650"/>
          </a:xfrm>
        </p:spPr>
        <p:txBody>
          <a:bodyPr/>
          <a:lstStyle>
            <a:lvl1pPr>
              <a:defRPr/>
            </a:lvl1pPr>
          </a:lstStyle>
          <a:p>
            <a:pPr>
              <a:defRPr/>
            </a:pPr>
            <a:fld id="{EB057775-0604-406C-ACA3-CDAA1EF5C8AA}"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201483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P spid="12" grpId="0" animBg="1"/>
      <p:bldP spid="13" grpId="0" animBg="1"/>
      <p:bldP spid="14"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fld id="{76CA419A-6502-43B0-8AC4-36E1B2E83E11}"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1DB429EE-4839-46F8-9185-C092211027F2}"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818509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9"/>
          <p:cNvSpPr>
            <a:spLocks noGrp="1" noChangeArrowheads="1"/>
          </p:cNvSpPr>
          <p:nvPr>
            <p:ph type="dt" sz="half" idx="10"/>
          </p:nvPr>
        </p:nvSpPr>
        <p:spPr>
          <a:ln/>
        </p:spPr>
        <p:txBody>
          <a:bodyPr/>
          <a:lstStyle>
            <a:lvl1pPr>
              <a:defRPr/>
            </a:lvl1pPr>
          </a:lstStyle>
          <a:p>
            <a:pPr>
              <a:defRPr/>
            </a:pPr>
            <a:fld id="{77098F12-221A-4908-8EE2-CD232DCC1B08}"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A3ACBF85-5094-4F0D-B9AA-80205CE1787A}"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138123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965E5B-F914-4429-9E33-7456EC1E740A}" type="datetimeFigureOut">
              <a:rPr lang="es-MX" smtClean="0"/>
              <a:pPr/>
              <a:t>09/02/2016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50838" y="1600200"/>
            <a:ext cx="4141787"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5025" y="1600200"/>
            <a:ext cx="414337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9"/>
          <p:cNvSpPr>
            <a:spLocks noGrp="1" noChangeArrowheads="1"/>
          </p:cNvSpPr>
          <p:nvPr>
            <p:ph type="dt" sz="half" idx="10"/>
          </p:nvPr>
        </p:nvSpPr>
        <p:spPr>
          <a:ln/>
        </p:spPr>
        <p:txBody>
          <a:bodyPr/>
          <a:lstStyle>
            <a:lvl1pPr>
              <a:defRPr/>
            </a:lvl1pPr>
          </a:lstStyle>
          <a:p>
            <a:pPr>
              <a:defRPr/>
            </a:pPr>
            <a:fld id="{2CB9038B-A9BF-4F22-8EFC-0A59C6EDF423}" type="datetimeFigureOut">
              <a:rPr lang="es-MX">
                <a:solidFill>
                  <a:srgbClr val="000000"/>
                </a:solidFill>
              </a:rPr>
              <a:pPr>
                <a:defRPr/>
              </a:pPr>
              <a:t>09/02/2016</a:t>
            </a:fld>
            <a:endParaRPr lang="es-MX" dirty="0">
              <a:solidFill>
                <a:srgbClr val="000000"/>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13902F56-E6CA-4615-B1A4-06BB6FFDA629}"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444877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69"/>
          <p:cNvSpPr>
            <a:spLocks noGrp="1" noChangeArrowheads="1"/>
          </p:cNvSpPr>
          <p:nvPr>
            <p:ph type="dt" sz="half" idx="10"/>
          </p:nvPr>
        </p:nvSpPr>
        <p:spPr>
          <a:ln/>
        </p:spPr>
        <p:txBody>
          <a:bodyPr/>
          <a:lstStyle>
            <a:lvl1pPr>
              <a:defRPr/>
            </a:lvl1pPr>
          </a:lstStyle>
          <a:p>
            <a:pPr>
              <a:defRPr/>
            </a:pPr>
            <a:fld id="{67290979-14D9-450F-A677-48D2D66AE436}" type="datetimeFigureOut">
              <a:rPr lang="es-MX">
                <a:solidFill>
                  <a:srgbClr val="000000"/>
                </a:solidFill>
              </a:rPr>
              <a:pPr>
                <a:defRPr/>
              </a:pPr>
              <a:t>09/02/2016</a:t>
            </a:fld>
            <a:endParaRPr lang="es-MX" dirty="0">
              <a:solidFill>
                <a:srgbClr val="000000"/>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6FEEB169-4A8F-4BD9-A2DF-D6E768BFD7B5}"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2774988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69"/>
          <p:cNvSpPr>
            <a:spLocks noGrp="1" noChangeArrowheads="1"/>
          </p:cNvSpPr>
          <p:nvPr>
            <p:ph type="dt" sz="half" idx="10"/>
          </p:nvPr>
        </p:nvSpPr>
        <p:spPr>
          <a:ln/>
        </p:spPr>
        <p:txBody>
          <a:bodyPr/>
          <a:lstStyle>
            <a:lvl1pPr>
              <a:defRPr/>
            </a:lvl1pPr>
          </a:lstStyle>
          <a:p>
            <a:pPr>
              <a:defRPr/>
            </a:pPr>
            <a:fld id="{E30D408D-CD54-42CB-B6C0-1B24DF9A6A55}" type="datetimeFigureOut">
              <a:rPr lang="es-MX">
                <a:solidFill>
                  <a:srgbClr val="000000"/>
                </a:solidFill>
              </a:rPr>
              <a:pPr>
                <a:defRPr/>
              </a:pPr>
              <a:t>09/02/2016</a:t>
            </a:fld>
            <a:endParaRPr lang="es-MX" dirty="0">
              <a:solidFill>
                <a:srgbClr val="000000"/>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0C50BC6B-CD91-471B-A1C0-89D18D36148B}"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3822933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fld id="{416B53C1-3D8E-4983-BC6B-8F821947CCAF}" type="datetimeFigureOut">
              <a:rPr lang="es-MX">
                <a:solidFill>
                  <a:srgbClr val="000000"/>
                </a:solidFill>
              </a:rPr>
              <a:pPr>
                <a:defRPr/>
              </a:pPr>
              <a:t>09/02/2016</a:t>
            </a:fld>
            <a:endParaRPr lang="es-MX" dirty="0">
              <a:solidFill>
                <a:srgbClr val="000000"/>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F207DE0B-5064-4ED0-B0F1-93735463E311}"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3489950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a:defRPr/>
            </a:pPr>
            <a:fld id="{DBF90E41-C7A5-452B-B18A-62B91E78E825}" type="datetimeFigureOut">
              <a:rPr lang="es-MX">
                <a:solidFill>
                  <a:srgbClr val="000000"/>
                </a:solidFill>
              </a:rPr>
              <a:pPr>
                <a:defRPr/>
              </a:pPr>
              <a:t>09/02/2016</a:t>
            </a:fld>
            <a:endParaRPr lang="es-MX" dirty="0">
              <a:solidFill>
                <a:srgbClr val="000000"/>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99916C34-C97C-4FD4-BF39-F02E7D2B7CAA}"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3995576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9"/>
          <p:cNvSpPr>
            <a:spLocks noGrp="1" noChangeArrowheads="1"/>
          </p:cNvSpPr>
          <p:nvPr>
            <p:ph type="dt" sz="half" idx="10"/>
          </p:nvPr>
        </p:nvSpPr>
        <p:spPr>
          <a:ln/>
        </p:spPr>
        <p:txBody>
          <a:bodyPr/>
          <a:lstStyle>
            <a:lvl1pPr>
              <a:defRPr/>
            </a:lvl1pPr>
          </a:lstStyle>
          <a:p>
            <a:pPr>
              <a:defRPr/>
            </a:pPr>
            <a:fld id="{F32AECF5-4CE7-4EAB-9C61-6FDC3C38BBD0}" type="datetimeFigureOut">
              <a:rPr lang="es-MX">
                <a:solidFill>
                  <a:srgbClr val="000000"/>
                </a:solidFill>
              </a:rPr>
              <a:pPr>
                <a:defRPr/>
              </a:pPr>
              <a:t>09/02/2016</a:t>
            </a:fld>
            <a:endParaRPr lang="es-MX" dirty="0">
              <a:solidFill>
                <a:srgbClr val="000000"/>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26E54374-9754-4EF6-A70D-51D6768EAA07}"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4176547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fld id="{332D90BB-1CA7-40B1-BF3D-FBA451E95242}"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2393FD7B-A41D-4B88-9FC8-C89560DF6722}"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59819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80200" y="773113"/>
            <a:ext cx="2108200" cy="55816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50838" y="773113"/>
            <a:ext cx="6176962" cy="55816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69"/>
          <p:cNvSpPr>
            <a:spLocks noGrp="1" noChangeArrowheads="1"/>
          </p:cNvSpPr>
          <p:nvPr>
            <p:ph type="dt" sz="half" idx="10"/>
          </p:nvPr>
        </p:nvSpPr>
        <p:spPr>
          <a:ln/>
        </p:spPr>
        <p:txBody>
          <a:bodyPr/>
          <a:lstStyle>
            <a:lvl1pPr>
              <a:defRPr/>
            </a:lvl1pPr>
          </a:lstStyle>
          <a:p>
            <a:pPr>
              <a:defRPr/>
            </a:pPr>
            <a:fld id="{AF573AC8-B0E6-4573-A21A-55C25D6EFE99}"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AF6BF696-DFD3-4887-B1D0-85C4B7E89452}"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2336287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61950" y="773113"/>
            <a:ext cx="8401050" cy="67468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50838" y="1600200"/>
            <a:ext cx="4141787" cy="47545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5025" y="1600200"/>
            <a:ext cx="4143375" cy="47545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69"/>
          <p:cNvSpPr>
            <a:spLocks noGrp="1" noChangeArrowheads="1"/>
          </p:cNvSpPr>
          <p:nvPr>
            <p:ph type="dt" sz="half" idx="10"/>
          </p:nvPr>
        </p:nvSpPr>
        <p:spPr>
          <a:ln/>
        </p:spPr>
        <p:txBody>
          <a:bodyPr/>
          <a:lstStyle>
            <a:lvl1pPr>
              <a:defRPr/>
            </a:lvl1pPr>
          </a:lstStyle>
          <a:p>
            <a:pPr>
              <a:defRPr/>
            </a:pPr>
            <a:fld id="{2E316FDA-30A9-427D-B0E8-CA207636D7D3}" type="datetimeFigureOut">
              <a:rPr lang="es-MX">
                <a:solidFill>
                  <a:srgbClr val="000000"/>
                </a:solidFill>
              </a:rPr>
              <a:pPr>
                <a:defRPr/>
              </a:pPr>
              <a:t>09/02/2016</a:t>
            </a:fld>
            <a:endParaRPr lang="es-MX" dirty="0">
              <a:solidFill>
                <a:srgbClr val="000000"/>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2C03F88C-1930-408B-BF73-25EA591374AE}"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4008372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361950" y="773113"/>
            <a:ext cx="8401050" cy="674687"/>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350838" y="1600200"/>
            <a:ext cx="8437562" cy="4754563"/>
          </a:xfrm>
        </p:spPr>
        <p:txBody>
          <a:bodyPr/>
          <a:lstStyle/>
          <a:p>
            <a:pPr lvl="0"/>
            <a:r>
              <a:rPr lang="es-ES" noProof="0" dirty="0" smtClean="0"/>
              <a:t>Haga clic en el icono para agregar una tabla</a:t>
            </a:r>
          </a:p>
        </p:txBody>
      </p:sp>
      <p:sp>
        <p:nvSpPr>
          <p:cNvPr id="4" name="Rectangle 69"/>
          <p:cNvSpPr>
            <a:spLocks noGrp="1" noChangeArrowheads="1"/>
          </p:cNvSpPr>
          <p:nvPr>
            <p:ph type="dt" sz="half" idx="10"/>
          </p:nvPr>
        </p:nvSpPr>
        <p:spPr>
          <a:ln/>
        </p:spPr>
        <p:txBody>
          <a:bodyPr/>
          <a:lstStyle>
            <a:lvl1pPr>
              <a:defRPr/>
            </a:lvl1pPr>
          </a:lstStyle>
          <a:p>
            <a:pPr>
              <a:defRPr/>
            </a:pPr>
            <a:fld id="{C6276540-109F-4A29-9D4B-9D5AEB8F581E}"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D42AD79-460F-4EFC-BF4F-01AFB84A9E8C}"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196811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F965E5B-F914-4429-9E33-7456EC1E740A}" type="datetimeFigureOut">
              <a:rPr lang="es-MX" smtClean="0"/>
              <a:pPr/>
              <a:t>09/02/2016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361950" y="773113"/>
            <a:ext cx="8401050" cy="674687"/>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350838" y="1600200"/>
            <a:ext cx="8437562" cy="4754563"/>
          </a:xfrm>
        </p:spPr>
        <p:txBody>
          <a:bodyPr/>
          <a:lstStyle/>
          <a:p>
            <a:pPr lvl="0"/>
            <a:r>
              <a:rPr lang="es-ES" noProof="0" dirty="0" smtClean="0"/>
              <a:t>Haga clic en el icono para agregar un gráfico</a:t>
            </a:r>
          </a:p>
        </p:txBody>
      </p:sp>
      <p:sp>
        <p:nvSpPr>
          <p:cNvPr id="4" name="Rectangle 69"/>
          <p:cNvSpPr>
            <a:spLocks noGrp="1" noChangeArrowheads="1"/>
          </p:cNvSpPr>
          <p:nvPr>
            <p:ph type="dt" sz="half" idx="10"/>
          </p:nvPr>
        </p:nvSpPr>
        <p:spPr>
          <a:ln/>
        </p:spPr>
        <p:txBody>
          <a:bodyPr/>
          <a:lstStyle>
            <a:lvl1pPr>
              <a:defRPr/>
            </a:lvl1pPr>
          </a:lstStyle>
          <a:p>
            <a:pPr>
              <a:defRPr/>
            </a:pPr>
            <a:fld id="{39ED734D-0103-4873-B1A2-92F9A37BA7A5}"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7BE0471B-A1BC-4EDD-99B5-92AC01FBDD27}"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790945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361950" y="773113"/>
            <a:ext cx="8401050" cy="674687"/>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350838" y="1600200"/>
            <a:ext cx="8437562" cy="4754563"/>
          </a:xfrm>
        </p:spPr>
        <p:txBody>
          <a:bodyPr/>
          <a:lstStyle/>
          <a:p>
            <a:pPr lvl="0"/>
            <a:r>
              <a:rPr lang="es-ES" noProof="0" dirty="0" smtClean="0"/>
              <a:t>Haga clic en el icono para agregar un elemento gráfico SmartArt</a:t>
            </a:r>
          </a:p>
        </p:txBody>
      </p:sp>
      <p:sp>
        <p:nvSpPr>
          <p:cNvPr id="4" name="Rectangle 69"/>
          <p:cNvSpPr>
            <a:spLocks noGrp="1" noChangeArrowheads="1"/>
          </p:cNvSpPr>
          <p:nvPr>
            <p:ph type="dt" sz="half" idx="10"/>
          </p:nvPr>
        </p:nvSpPr>
        <p:spPr>
          <a:ln/>
        </p:spPr>
        <p:txBody>
          <a:bodyPr/>
          <a:lstStyle>
            <a:lvl1pPr>
              <a:defRPr/>
            </a:lvl1pPr>
          </a:lstStyle>
          <a:p>
            <a:pPr>
              <a:defRPr/>
            </a:pPr>
            <a:fld id="{E0DB9807-37FC-4A71-A284-AB55DC2E0EEC}" type="datetimeFigureOut">
              <a:rPr lang="es-MX">
                <a:solidFill>
                  <a:srgbClr val="000000"/>
                </a:solidFill>
              </a:rPr>
              <a:pPr>
                <a:defRPr/>
              </a:pPr>
              <a:t>09/02/2016</a:t>
            </a:fld>
            <a:endParaRPr lang="es-MX" dirty="0">
              <a:solidFill>
                <a:srgbClr val="000000"/>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03AD673-5788-4126-B0B0-926AFBFEEBAA}" type="slidenum">
              <a:rPr lang="es-MX">
                <a:solidFill>
                  <a:srgbClr val="000000"/>
                </a:solidFill>
              </a:rPr>
              <a:pPr>
                <a:defRPr/>
              </a:pPr>
              <a:t>‹Nº›</a:t>
            </a:fld>
            <a:endParaRPr lang="es-MX" dirty="0">
              <a:solidFill>
                <a:srgbClr val="000000"/>
              </a:solidFill>
            </a:endParaRPr>
          </a:p>
        </p:txBody>
      </p:sp>
    </p:spTree>
    <p:extLst>
      <p:ext uri="{BB962C8B-B14F-4D97-AF65-F5344CB8AC3E}">
        <p14:creationId xmlns:p14="http://schemas.microsoft.com/office/powerpoint/2010/main" val="30448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F965E5B-F914-4429-9E33-7456EC1E740A}" type="datetimeFigureOut">
              <a:rPr lang="es-MX" smtClean="0"/>
              <a:pPr/>
              <a:t>09/02/2016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F965E5B-F914-4429-9E33-7456EC1E740A}" type="datetimeFigureOut">
              <a:rPr lang="es-MX" smtClean="0"/>
              <a:pPr/>
              <a:t>09/02/2016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965E5B-F914-4429-9E33-7456EC1E740A}" type="datetimeFigureOut">
              <a:rPr lang="es-MX" smtClean="0"/>
              <a:pPr/>
              <a:t>09/02/2016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09/02/2016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09/02/2016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20"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eg"/><Relationship Id="rId2" Type="http://schemas.openxmlformats.org/officeDocument/2006/relationships/slideLayout" Target="../slideLayouts/slideLayout28.xml"/><Relationship Id="rId16" Type="http://schemas.openxmlformats.org/officeDocument/2006/relationships/theme" Target="../theme/theme3.xml"/><Relationship Id="rId20" Type="http://schemas.openxmlformats.org/officeDocument/2006/relationships/image" Target="../media/image4.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3.jpe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5E5B-F914-4429-9E33-7456EC1E740A}" type="datetimeFigureOut">
              <a:rPr lang="es-MX" smtClean="0"/>
              <a:pPr/>
              <a:t>09/02/2016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A63E0-4293-409F-A9B5-609CD89B83B8}"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sp>
        <p:nvSpPr>
          <p:cNvPr id="1071" name="Freeform 47"/>
          <p:cNvSpPr>
            <a:spLocks/>
          </p:cNvSpPr>
          <p:nvPr/>
        </p:nvSpPr>
        <p:spPr bwMode="gray">
          <a:xfrm>
            <a:off x="0" y="-85725"/>
            <a:ext cx="9174163" cy="704850"/>
          </a:xfrm>
          <a:custGeom>
            <a:avLst/>
            <a:gdLst>
              <a:gd name="T0" fmla="*/ 0 w 5779"/>
              <a:gd name="T1" fmla="*/ 1017778437 h 480"/>
              <a:gd name="T2" fmla="*/ 2147483647 w 5779"/>
              <a:gd name="T3" fmla="*/ 1019934103 h 480"/>
              <a:gd name="T4" fmla="*/ 2147483647 w 5779"/>
              <a:gd name="T5" fmla="*/ 1002682899 h 480"/>
              <a:gd name="T6" fmla="*/ 2147483647 w 5779"/>
              <a:gd name="T7" fmla="*/ 677080378 h 480"/>
              <a:gd name="T8" fmla="*/ 2147483647 w 5779"/>
              <a:gd name="T9" fmla="*/ 677080378 h 480"/>
              <a:gd name="T10" fmla="*/ 2147483647 w 5779"/>
              <a:gd name="T11" fmla="*/ 0 h 480"/>
              <a:gd name="T12" fmla="*/ 0 w 5779"/>
              <a:gd name="T13" fmla="*/ 2155666 h 480"/>
              <a:gd name="T14" fmla="*/ 0 w 5779"/>
              <a:gd name="T15" fmla="*/ 1017778437 h 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9" h="480">
                <a:moveTo>
                  <a:pt x="0" y="472"/>
                </a:moveTo>
                <a:lnTo>
                  <a:pt x="3261" y="473"/>
                </a:lnTo>
                <a:cubicBezTo>
                  <a:pt x="3402" y="473"/>
                  <a:pt x="3356" y="480"/>
                  <a:pt x="3437" y="465"/>
                </a:cubicBezTo>
                <a:lnTo>
                  <a:pt x="3763" y="314"/>
                </a:lnTo>
                <a:lnTo>
                  <a:pt x="5779" y="314"/>
                </a:lnTo>
                <a:lnTo>
                  <a:pt x="5777" y="0"/>
                </a:lnTo>
                <a:lnTo>
                  <a:pt x="0" y="1"/>
                </a:lnTo>
                <a:lnTo>
                  <a:pt x="0" y="472"/>
                </a:lnTo>
                <a:close/>
              </a:path>
            </a:pathLst>
          </a:custGeom>
          <a:blipFill dpi="0" rotWithShape="1">
            <a:blip r:embed="rId17"/>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1027" name="Freeform 46"/>
          <p:cNvSpPr>
            <a:spLocks/>
          </p:cNvSpPr>
          <p:nvPr/>
        </p:nvSpPr>
        <p:spPr bwMode="gray">
          <a:xfrm>
            <a:off x="-1588" y="1108075"/>
            <a:ext cx="9175751" cy="5749925"/>
          </a:xfrm>
          <a:custGeom>
            <a:avLst/>
            <a:gdLst>
              <a:gd name="T0" fmla="*/ 17641889 w 5780"/>
              <a:gd name="T1" fmla="*/ 2147483647 h 3622"/>
              <a:gd name="T2" fmla="*/ 2147483647 w 5780"/>
              <a:gd name="T3" fmla="*/ 2147483647 h 3622"/>
              <a:gd name="T4" fmla="*/ 2147483647 w 5780"/>
              <a:gd name="T5" fmla="*/ 0 h 3622"/>
              <a:gd name="T6" fmla="*/ 0 w 5780"/>
              <a:gd name="T7" fmla="*/ 0 h 3622"/>
              <a:gd name="T8" fmla="*/ 17641889 w 5780"/>
              <a:gd name="T9" fmla="*/ 2147483647 h 3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0" h="3622">
                <a:moveTo>
                  <a:pt x="7" y="3616"/>
                </a:moveTo>
                <a:lnTo>
                  <a:pt x="5780" y="3622"/>
                </a:lnTo>
                <a:lnTo>
                  <a:pt x="5760" y="0"/>
                </a:lnTo>
                <a:lnTo>
                  <a:pt x="0" y="0"/>
                </a:lnTo>
                <a:lnTo>
                  <a:pt x="7" y="3616"/>
                </a:lnTo>
                <a:close/>
              </a:path>
            </a:pathLst>
          </a:custGeom>
          <a:solidFill>
            <a:srgbClr val="FFFF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1028" name="Rectangle 68"/>
          <p:cNvSpPr>
            <a:spLocks noGrp="1" noChangeArrowheads="1"/>
          </p:cNvSpPr>
          <p:nvPr>
            <p:ph type="body" idx="1"/>
          </p:nvPr>
        </p:nvSpPr>
        <p:spPr bwMode="gray">
          <a:xfrm>
            <a:off x="350838" y="1600200"/>
            <a:ext cx="8437562"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93" name="Rectangle 69"/>
          <p:cNvSpPr>
            <a:spLocks noGrp="1" noChangeArrowheads="1"/>
          </p:cNvSpPr>
          <p:nvPr>
            <p:ph type="dt" sz="half" idx="2"/>
          </p:nvPr>
        </p:nvSpPr>
        <p:spPr bwMode="gray">
          <a:xfrm>
            <a:off x="457200" y="6629400"/>
            <a:ext cx="2133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cs typeface="Arial" charset="0"/>
              </a:defRPr>
            </a:lvl1pPr>
          </a:lstStyle>
          <a:p>
            <a:pPr fontAlgn="base">
              <a:spcBef>
                <a:spcPct val="0"/>
              </a:spcBef>
              <a:spcAft>
                <a:spcPct val="0"/>
              </a:spcAft>
              <a:defRPr/>
            </a:pPr>
            <a:fld id="{259F2F64-8066-41D8-9FAD-F5B5E4960F6E}" type="datetimeFigureOut">
              <a:rPr lang="es-MX">
                <a:solidFill>
                  <a:srgbClr val="000000"/>
                </a:solidFill>
              </a:rPr>
              <a:pPr fontAlgn="base">
                <a:spcBef>
                  <a:spcPct val="0"/>
                </a:spcBef>
                <a:spcAft>
                  <a:spcPct val="0"/>
                </a:spcAft>
                <a:defRPr/>
              </a:pPr>
              <a:t>09/02/2016</a:t>
            </a:fld>
            <a:endParaRPr lang="es-MX" dirty="0">
              <a:solidFill>
                <a:srgbClr val="000000"/>
              </a:solidFill>
            </a:endParaRPr>
          </a:p>
        </p:txBody>
      </p:sp>
      <p:sp>
        <p:nvSpPr>
          <p:cNvPr id="1094" name="Rectangle 70"/>
          <p:cNvSpPr>
            <a:spLocks noGrp="1" noChangeArrowheads="1"/>
          </p:cNvSpPr>
          <p:nvPr>
            <p:ph type="ftr" sz="quarter" idx="3"/>
          </p:nvPr>
        </p:nvSpPr>
        <p:spPr bwMode="gray">
          <a:xfrm>
            <a:off x="3124200" y="6629400"/>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cs typeface="Arial" charset="0"/>
              </a:defRPr>
            </a:lvl1pPr>
          </a:lstStyle>
          <a:p>
            <a:pPr fontAlgn="base">
              <a:spcBef>
                <a:spcPct val="0"/>
              </a:spcBef>
              <a:spcAft>
                <a:spcPct val="0"/>
              </a:spcAft>
              <a:defRPr/>
            </a:pPr>
            <a:endParaRPr lang="es-MX">
              <a:solidFill>
                <a:srgbClr val="000000"/>
              </a:solidFill>
            </a:endParaRPr>
          </a:p>
        </p:txBody>
      </p:sp>
      <p:sp>
        <p:nvSpPr>
          <p:cNvPr id="1095" name="Rectangle 71"/>
          <p:cNvSpPr>
            <a:spLocks noGrp="1" noChangeArrowheads="1"/>
          </p:cNvSpPr>
          <p:nvPr>
            <p:ph type="sldNum" sz="quarter" idx="4"/>
          </p:nvPr>
        </p:nvSpPr>
        <p:spPr bwMode="gray">
          <a:xfrm>
            <a:off x="6553200" y="6629400"/>
            <a:ext cx="2133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cs typeface="Arial" charset="0"/>
              </a:defRPr>
            </a:lvl1pPr>
          </a:lstStyle>
          <a:p>
            <a:pPr fontAlgn="base">
              <a:spcBef>
                <a:spcPct val="0"/>
              </a:spcBef>
              <a:spcAft>
                <a:spcPct val="0"/>
              </a:spcAft>
              <a:defRPr/>
            </a:pPr>
            <a:fld id="{BEBAB8E9-C1D6-4260-AE3A-AD7EEEC7826F}" type="slidenum">
              <a:rPr lang="es-MX">
                <a:solidFill>
                  <a:srgbClr val="000000"/>
                </a:solidFill>
              </a:rPr>
              <a:pPr fontAlgn="base">
                <a:spcBef>
                  <a:spcPct val="0"/>
                </a:spcBef>
                <a:spcAft>
                  <a:spcPct val="0"/>
                </a:spcAft>
                <a:defRPr/>
              </a:pPr>
              <a:t>‹Nº›</a:t>
            </a:fld>
            <a:endParaRPr lang="es-MX" dirty="0">
              <a:solidFill>
                <a:srgbClr val="000000"/>
              </a:solidFill>
            </a:endParaRPr>
          </a:p>
        </p:txBody>
      </p:sp>
      <p:sp>
        <p:nvSpPr>
          <p:cNvPr id="1097" name="Freeform 73"/>
          <p:cNvSpPr>
            <a:spLocks/>
          </p:cNvSpPr>
          <p:nvPr/>
        </p:nvSpPr>
        <p:spPr bwMode="gray">
          <a:xfrm>
            <a:off x="3175" y="685800"/>
            <a:ext cx="9131300" cy="685800"/>
          </a:xfrm>
          <a:custGeom>
            <a:avLst/>
            <a:gdLst>
              <a:gd name="T0" fmla="*/ 2147483647 w 5752"/>
              <a:gd name="T1" fmla="*/ 21471409 h 444"/>
              <a:gd name="T2" fmla="*/ 2147483647 w 5752"/>
              <a:gd name="T3" fmla="*/ 19086555 h 444"/>
              <a:gd name="T4" fmla="*/ 2147483647 w 5752"/>
              <a:gd name="T5" fmla="*/ 33400314 h 444"/>
              <a:gd name="T6" fmla="*/ 2147483647 w 5752"/>
              <a:gd name="T7" fmla="*/ 221876380 h 444"/>
              <a:gd name="T8" fmla="*/ 2147483647 w 5752"/>
              <a:gd name="T9" fmla="*/ 302993854 h 444"/>
              <a:gd name="T10" fmla="*/ 0 w 5752"/>
              <a:gd name="T11" fmla="*/ 283907299 h 444"/>
              <a:gd name="T12" fmla="*/ 0 w 5752"/>
              <a:gd name="T13" fmla="*/ 1059282973 h 444"/>
              <a:gd name="T14" fmla="*/ 2147483647 w 5752"/>
              <a:gd name="T15" fmla="*/ 1059282973 h 444"/>
              <a:gd name="T16" fmla="*/ 2147483647 w 5752"/>
              <a:gd name="T17" fmla="*/ 1011567357 h 444"/>
              <a:gd name="T18" fmla="*/ 2147483647 w 5752"/>
              <a:gd name="T19" fmla="*/ 789690977 h 444"/>
              <a:gd name="T20" fmla="*/ 2147483647 w 5752"/>
              <a:gd name="T21" fmla="*/ 775375674 h 444"/>
              <a:gd name="T22" fmla="*/ 2147483647 w 5752"/>
              <a:gd name="T23" fmla="*/ 775375674 h 444"/>
              <a:gd name="T24" fmla="*/ 2147483647 w 5752"/>
              <a:gd name="T25" fmla="*/ 21471409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1033" name="Rectangle 67"/>
          <p:cNvSpPr>
            <a:spLocks noGrp="1" noChangeArrowheads="1"/>
          </p:cNvSpPr>
          <p:nvPr>
            <p:ph type="title"/>
          </p:nvPr>
        </p:nvSpPr>
        <p:spPr bwMode="gray">
          <a:xfrm>
            <a:off x="361950" y="773113"/>
            <a:ext cx="8401050"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grpSp>
        <p:nvGrpSpPr>
          <p:cNvPr id="1034" name="Group 74"/>
          <p:cNvGrpSpPr>
            <a:grpSpLocks/>
          </p:cNvGrpSpPr>
          <p:nvPr/>
        </p:nvGrpSpPr>
        <p:grpSpPr bwMode="auto">
          <a:xfrm>
            <a:off x="6910388" y="457200"/>
            <a:ext cx="1922462" cy="576263"/>
            <a:chOff x="127" y="2886"/>
            <a:chExt cx="2074" cy="621"/>
          </a:xfrm>
        </p:grpSpPr>
        <p:sp>
          <p:nvSpPr>
            <p:cNvPr id="1035" name="AutoShape 75"/>
            <p:cNvSpPr>
              <a:spLocks noChangeArrowheads="1"/>
            </p:cNvSpPr>
            <p:nvPr/>
          </p:nvSpPr>
          <p:spPr bwMode="gray">
            <a:xfrm>
              <a:off x="127" y="2886"/>
              <a:ext cx="621" cy="621"/>
            </a:xfrm>
            <a:prstGeom prst="roundRect">
              <a:avLst>
                <a:gd name="adj" fmla="val 10079"/>
              </a:avLst>
            </a:prstGeom>
            <a:blipFill dpi="0" rotWithShape="1">
              <a:blip r:embed="rId18"/>
              <a:srcRect/>
              <a:stretch>
                <a:fillRect/>
              </a:stretch>
            </a:blipFill>
            <a:ln w="190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000000"/>
                </a:solidFill>
                <a:cs typeface="Arial" pitchFamily="34" charset="0"/>
              </a:endParaRPr>
            </a:p>
          </p:txBody>
        </p:sp>
        <p:sp>
          <p:nvSpPr>
            <p:cNvPr id="1036" name="AutoShape 76"/>
            <p:cNvSpPr>
              <a:spLocks noChangeArrowheads="1"/>
            </p:cNvSpPr>
            <p:nvPr/>
          </p:nvSpPr>
          <p:spPr bwMode="gray">
            <a:xfrm>
              <a:off x="851" y="2886"/>
              <a:ext cx="621" cy="621"/>
            </a:xfrm>
            <a:prstGeom prst="roundRect">
              <a:avLst>
                <a:gd name="adj" fmla="val 10079"/>
              </a:avLst>
            </a:prstGeom>
            <a:blipFill dpi="0" rotWithShape="1">
              <a:blip r:embed="rId19"/>
              <a:srcRect/>
              <a:stretch>
                <a:fillRect/>
              </a:stretch>
            </a:blipFill>
            <a:ln w="190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000000"/>
                </a:solidFill>
                <a:cs typeface="Arial" pitchFamily="34" charset="0"/>
              </a:endParaRPr>
            </a:p>
          </p:txBody>
        </p:sp>
        <p:sp>
          <p:nvSpPr>
            <p:cNvPr id="1037" name="AutoShape 77"/>
            <p:cNvSpPr>
              <a:spLocks noChangeArrowheads="1"/>
            </p:cNvSpPr>
            <p:nvPr/>
          </p:nvSpPr>
          <p:spPr bwMode="gray">
            <a:xfrm>
              <a:off x="1580" y="2886"/>
              <a:ext cx="621" cy="621"/>
            </a:xfrm>
            <a:prstGeom prst="roundRect">
              <a:avLst>
                <a:gd name="adj" fmla="val 10079"/>
              </a:avLst>
            </a:prstGeom>
            <a:blipFill dpi="0" rotWithShape="1">
              <a:blip r:embed="rId20"/>
              <a:srcRect/>
              <a:stretch>
                <a:fillRect/>
              </a:stretch>
            </a:blipFill>
            <a:ln w="190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000000"/>
                </a:solidFill>
                <a:cs typeface="Arial" pitchFamily="34" charset="0"/>
              </a:endParaRPr>
            </a:p>
          </p:txBody>
        </p:sp>
      </p:grpSp>
    </p:spTree>
    <p:extLst>
      <p:ext uri="{BB962C8B-B14F-4D97-AF65-F5344CB8AC3E}">
        <p14:creationId xmlns:p14="http://schemas.microsoft.com/office/powerpoint/2010/main" val="29920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71"/>
                                        </p:tgtEl>
                                        <p:attrNameLst>
                                          <p:attrName>style.visibility</p:attrName>
                                        </p:attrNameLst>
                                      </p:cBhvr>
                                      <p:to>
                                        <p:strVal val="visible"/>
                                      </p:to>
                                    </p:set>
                                    <p:animEffect transition="in" filter="fade">
                                      <p:cBhvr>
                                        <p:cTn id="7" dur="1000"/>
                                        <p:tgtEl>
                                          <p:spTgt spid="107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97"/>
                                        </p:tgtEl>
                                        <p:attrNameLst>
                                          <p:attrName>style.visibility</p:attrName>
                                        </p:attrNameLst>
                                      </p:cBhvr>
                                      <p:to>
                                        <p:strVal val="visible"/>
                                      </p:to>
                                    </p:set>
                                    <p:animEffect transition="in" filter="wipe(left)">
                                      <p:cBhvr>
                                        <p:cTn id="10" dur="500"/>
                                        <p:tgtEl>
                                          <p:spTgt spid="1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97" grpId="0" animBg="1"/>
    </p:bld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sp>
        <p:nvSpPr>
          <p:cNvPr id="1071" name="Freeform 47"/>
          <p:cNvSpPr>
            <a:spLocks/>
          </p:cNvSpPr>
          <p:nvPr/>
        </p:nvSpPr>
        <p:spPr bwMode="gray">
          <a:xfrm>
            <a:off x="0" y="-85725"/>
            <a:ext cx="9174163" cy="704850"/>
          </a:xfrm>
          <a:custGeom>
            <a:avLst/>
            <a:gdLst>
              <a:gd name="T0" fmla="*/ 0 w 5779"/>
              <a:gd name="T1" fmla="*/ 1017778437 h 480"/>
              <a:gd name="T2" fmla="*/ 2147483647 w 5779"/>
              <a:gd name="T3" fmla="*/ 1019934103 h 480"/>
              <a:gd name="T4" fmla="*/ 2147483647 w 5779"/>
              <a:gd name="T5" fmla="*/ 1002682899 h 480"/>
              <a:gd name="T6" fmla="*/ 2147483647 w 5779"/>
              <a:gd name="T7" fmla="*/ 677080378 h 480"/>
              <a:gd name="T8" fmla="*/ 2147483647 w 5779"/>
              <a:gd name="T9" fmla="*/ 677080378 h 480"/>
              <a:gd name="T10" fmla="*/ 2147483647 w 5779"/>
              <a:gd name="T11" fmla="*/ 0 h 480"/>
              <a:gd name="T12" fmla="*/ 0 w 5779"/>
              <a:gd name="T13" fmla="*/ 2155666 h 480"/>
              <a:gd name="T14" fmla="*/ 0 w 5779"/>
              <a:gd name="T15" fmla="*/ 1017778437 h 4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9" h="480">
                <a:moveTo>
                  <a:pt x="0" y="472"/>
                </a:moveTo>
                <a:lnTo>
                  <a:pt x="3261" y="473"/>
                </a:lnTo>
                <a:cubicBezTo>
                  <a:pt x="3402" y="473"/>
                  <a:pt x="3356" y="480"/>
                  <a:pt x="3437" y="465"/>
                </a:cubicBezTo>
                <a:lnTo>
                  <a:pt x="3763" y="314"/>
                </a:lnTo>
                <a:lnTo>
                  <a:pt x="5779" y="314"/>
                </a:lnTo>
                <a:lnTo>
                  <a:pt x="5777" y="0"/>
                </a:lnTo>
                <a:lnTo>
                  <a:pt x="0" y="1"/>
                </a:lnTo>
                <a:lnTo>
                  <a:pt x="0" y="472"/>
                </a:lnTo>
                <a:close/>
              </a:path>
            </a:pathLst>
          </a:custGeom>
          <a:blipFill dpi="0" rotWithShape="1">
            <a:blip r:embed="rId17"/>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1027" name="Freeform 46"/>
          <p:cNvSpPr>
            <a:spLocks/>
          </p:cNvSpPr>
          <p:nvPr/>
        </p:nvSpPr>
        <p:spPr bwMode="gray">
          <a:xfrm>
            <a:off x="-1588" y="1108075"/>
            <a:ext cx="9175751" cy="5749925"/>
          </a:xfrm>
          <a:custGeom>
            <a:avLst/>
            <a:gdLst>
              <a:gd name="T0" fmla="*/ 17641889 w 5780"/>
              <a:gd name="T1" fmla="*/ 2147483647 h 3622"/>
              <a:gd name="T2" fmla="*/ 2147483647 w 5780"/>
              <a:gd name="T3" fmla="*/ 2147483647 h 3622"/>
              <a:gd name="T4" fmla="*/ 2147483647 w 5780"/>
              <a:gd name="T5" fmla="*/ 0 h 3622"/>
              <a:gd name="T6" fmla="*/ 0 w 5780"/>
              <a:gd name="T7" fmla="*/ 0 h 3622"/>
              <a:gd name="T8" fmla="*/ 17641889 w 5780"/>
              <a:gd name="T9" fmla="*/ 2147483647 h 3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0" h="3622">
                <a:moveTo>
                  <a:pt x="7" y="3616"/>
                </a:moveTo>
                <a:lnTo>
                  <a:pt x="5780" y="3622"/>
                </a:lnTo>
                <a:lnTo>
                  <a:pt x="5760" y="0"/>
                </a:lnTo>
                <a:lnTo>
                  <a:pt x="0" y="0"/>
                </a:lnTo>
                <a:lnTo>
                  <a:pt x="7" y="3616"/>
                </a:lnTo>
                <a:close/>
              </a:path>
            </a:pathLst>
          </a:custGeom>
          <a:solidFill>
            <a:srgbClr val="FFFF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1028" name="Rectangle 68"/>
          <p:cNvSpPr>
            <a:spLocks noGrp="1" noChangeArrowheads="1"/>
          </p:cNvSpPr>
          <p:nvPr>
            <p:ph type="body" idx="1"/>
          </p:nvPr>
        </p:nvSpPr>
        <p:spPr bwMode="gray">
          <a:xfrm>
            <a:off x="350838" y="1600200"/>
            <a:ext cx="8437562"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93" name="Rectangle 69"/>
          <p:cNvSpPr>
            <a:spLocks noGrp="1" noChangeArrowheads="1"/>
          </p:cNvSpPr>
          <p:nvPr>
            <p:ph type="dt" sz="half" idx="2"/>
          </p:nvPr>
        </p:nvSpPr>
        <p:spPr bwMode="gray">
          <a:xfrm>
            <a:off x="457200" y="6629400"/>
            <a:ext cx="2133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cs typeface="Arial" charset="0"/>
              </a:defRPr>
            </a:lvl1pPr>
          </a:lstStyle>
          <a:p>
            <a:pPr fontAlgn="base">
              <a:spcBef>
                <a:spcPct val="0"/>
              </a:spcBef>
              <a:spcAft>
                <a:spcPct val="0"/>
              </a:spcAft>
              <a:defRPr/>
            </a:pPr>
            <a:fld id="{259F2F64-8066-41D8-9FAD-F5B5E4960F6E}" type="datetimeFigureOut">
              <a:rPr lang="es-MX">
                <a:solidFill>
                  <a:srgbClr val="000000"/>
                </a:solidFill>
              </a:rPr>
              <a:pPr fontAlgn="base">
                <a:spcBef>
                  <a:spcPct val="0"/>
                </a:spcBef>
                <a:spcAft>
                  <a:spcPct val="0"/>
                </a:spcAft>
                <a:defRPr/>
              </a:pPr>
              <a:t>09/02/2016</a:t>
            </a:fld>
            <a:endParaRPr lang="es-MX" dirty="0">
              <a:solidFill>
                <a:srgbClr val="000000"/>
              </a:solidFill>
            </a:endParaRPr>
          </a:p>
        </p:txBody>
      </p:sp>
      <p:sp>
        <p:nvSpPr>
          <p:cNvPr id="1094" name="Rectangle 70"/>
          <p:cNvSpPr>
            <a:spLocks noGrp="1" noChangeArrowheads="1"/>
          </p:cNvSpPr>
          <p:nvPr>
            <p:ph type="ftr" sz="quarter" idx="3"/>
          </p:nvPr>
        </p:nvSpPr>
        <p:spPr bwMode="gray">
          <a:xfrm>
            <a:off x="3124200" y="6629400"/>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cs typeface="Arial" charset="0"/>
              </a:defRPr>
            </a:lvl1pPr>
          </a:lstStyle>
          <a:p>
            <a:pPr fontAlgn="base">
              <a:spcBef>
                <a:spcPct val="0"/>
              </a:spcBef>
              <a:spcAft>
                <a:spcPct val="0"/>
              </a:spcAft>
              <a:defRPr/>
            </a:pPr>
            <a:endParaRPr lang="es-MX">
              <a:solidFill>
                <a:srgbClr val="000000"/>
              </a:solidFill>
            </a:endParaRPr>
          </a:p>
        </p:txBody>
      </p:sp>
      <p:sp>
        <p:nvSpPr>
          <p:cNvPr id="1095" name="Rectangle 71"/>
          <p:cNvSpPr>
            <a:spLocks noGrp="1" noChangeArrowheads="1"/>
          </p:cNvSpPr>
          <p:nvPr>
            <p:ph type="sldNum" sz="quarter" idx="4"/>
          </p:nvPr>
        </p:nvSpPr>
        <p:spPr bwMode="gray">
          <a:xfrm>
            <a:off x="6553200" y="6629400"/>
            <a:ext cx="2133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cs typeface="Arial" charset="0"/>
              </a:defRPr>
            </a:lvl1pPr>
          </a:lstStyle>
          <a:p>
            <a:pPr fontAlgn="base">
              <a:spcBef>
                <a:spcPct val="0"/>
              </a:spcBef>
              <a:spcAft>
                <a:spcPct val="0"/>
              </a:spcAft>
              <a:defRPr/>
            </a:pPr>
            <a:fld id="{BEBAB8E9-C1D6-4260-AE3A-AD7EEEC7826F}" type="slidenum">
              <a:rPr lang="es-MX">
                <a:solidFill>
                  <a:srgbClr val="000000"/>
                </a:solidFill>
              </a:rPr>
              <a:pPr fontAlgn="base">
                <a:spcBef>
                  <a:spcPct val="0"/>
                </a:spcBef>
                <a:spcAft>
                  <a:spcPct val="0"/>
                </a:spcAft>
                <a:defRPr/>
              </a:pPr>
              <a:t>‹Nº›</a:t>
            </a:fld>
            <a:endParaRPr lang="es-MX" dirty="0">
              <a:solidFill>
                <a:srgbClr val="000000"/>
              </a:solidFill>
            </a:endParaRPr>
          </a:p>
        </p:txBody>
      </p:sp>
      <p:sp>
        <p:nvSpPr>
          <p:cNvPr id="1097" name="Freeform 73"/>
          <p:cNvSpPr>
            <a:spLocks/>
          </p:cNvSpPr>
          <p:nvPr/>
        </p:nvSpPr>
        <p:spPr bwMode="gray">
          <a:xfrm>
            <a:off x="3175" y="685800"/>
            <a:ext cx="9131300" cy="685800"/>
          </a:xfrm>
          <a:custGeom>
            <a:avLst/>
            <a:gdLst>
              <a:gd name="T0" fmla="*/ 2147483647 w 5752"/>
              <a:gd name="T1" fmla="*/ 21471409 h 444"/>
              <a:gd name="T2" fmla="*/ 2147483647 w 5752"/>
              <a:gd name="T3" fmla="*/ 19086555 h 444"/>
              <a:gd name="T4" fmla="*/ 2147483647 w 5752"/>
              <a:gd name="T5" fmla="*/ 33400314 h 444"/>
              <a:gd name="T6" fmla="*/ 2147483647 w 5752"/>
              <a:gd name="T7" fmla="*/ 221876380 h 444"/>
              <a:gd name="T8" fmla="*/ 2147483647 w 5752"/>
              <a:gd name="T9" fmla="*/ 302993854 h 444"/>
              <a:gd name="T10" fmla="*/ 0 w 5752"/>
              <a:gd name="T11" fmla="*/ 283907299 h 444"/>
              <a:gd name="T12" fmla="*/ 0 w 5752"/>
              <a:gd name="T13" fmla="*/ 1059282973 h 444"/>
              <a:gd name="T14" fmla="*/ 2147483647 w 5752"/>
              <a:gd name="T15" fmla="*/ 1059282973 h 444"/>
              <a:gd name="T16" fmla="*/ 2147483647 w 5752"/>
              <a:gd name="T17" fmla="*/ 1011567357 h 444"/>
              <a:gd name="T18" fmla="*/ 2147483647 w 5752"/>
              <a:gd name="T19" fmla="*/ 789690977 h 444"/>
              <a:gd name="T20" fmla="*/ 2147483647 w 5752"/>
              <a:gd name="T21" fmla="*/ 775375674 h 444"/>
              <a:gd name="T22" fmla="*/ 2147483647 w 5752"/>
              <a:gd name="T23" fmla="*/ 775375674 h 444"/>
              <a:gd name="T24" fmla="*/ 2147483647 w 5752"/>
              <a:gd name="T25" fmla="*/ 21471409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MX" smtClean="0">
              <a:solidFill>
                <a:srgbClr val="000000"/>
              </a:solidFill>
              <a:cs typeface="Arial" pitchFamily="34" charset="0"/>
            </a:endParaRPr>
          </a:p>
        </p:txBody>
      </p:sp>
      <p:sp>
        <p:nvSpPr>
          <p:cNvPr id="1033" name="Rectangle 67"/>
          <p:cNvSpPr>
            <a:spLocks noGrp="1" noChangeArrowheads="1"/>
          </p:cNvSpPr>
          <p:nvPr>
            <p:ph type="title"/>
          </p:nvPr>
        </p:nvSpPr>
        <p:spPr bwMode="gray">
          <a:xfrm>
            <a:off x="361950" y="773113"/>
            <a:ext cx="8401050"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grpSp>
        <p:nvGrpSpPr>
          <p:cNvPr id="1034" name="Group 74"/>
          <p:cNvGrpSpPr>
            <a:grpSpLocks/>
          </p:cNvGrpSpPr>
          <p:nvPr/>
        </p:nvGrpSpPr>
        <p:grpSpPr bwMode="auto">
          <a:xfrm>
            <a:off x="6910388" y="457200"/>
            <a:ext cx="1922462" cy="576263"/>
            <a:chOff x="127" y="2886"/>
            <a:chExt cx="2074" cy="621"/>
          </a:xfrm>
        </p:grpSpPr>
        <p:sp>
          <p:nvSpPr>
            <p:cNvPr id="1035" name="AutoShape 75"/>
            <p:cNvSpPr>
              <a:spLocks noChangeArrowheads="1"/>
            </p:cNvSpPr>
            <p:nvPr/>
          </p:nvSpPr>
          <p:spPr bwMode="gray">
            <a:xfrm>
              <a:off x="127" y="2886"/>
              <a:ext cx="621" cy="621"/>
            </a:xfrm>
            <a:prstGeom prst="roundRect">
              <a:avLst>
                <a:gd name="adj" fmla="val 10079"/>
              </a:avLst>
            </a:prstGeom>
            <a:blipFill dpi="0" rotWithShape="1">
              <a:blip r:embed="rId18"/>
              <a:srcRect/>
              <a:stretch>
                <a:fillRect/>
              </a:stretch>
            </a:blipFill>
            <a:ln w="190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000000"/>
                </a:solidFill>
                <a:cs typeface="Arial" pitchFamily="34" charset="0"/>
              </a:endParaRPr>
            </a:p>
          </p:txBody>
        </p:sp>
        <p:sp>
          <p:nvSpPr>
            <p:cNvPr id="1036" name="AutoShape 76"/>
            <p:cNvSpPr>
              <a:spLocks noChangeArrowheads="1"/>
            </p:cNvSpPr>
            <p:nvPr/>
          </p:nvSpPr>
          <p:spPr bwMode="gray">
            <a:xfrm>
              <a:off x="851" y="2886"/>
              <a:ext cx="621" cy="621"/>
            </a:xfrm>
            <a:prstGeom prst="roundRect">
              <a:avLst>
                <a:gd name="adj" fmla="val 10079"/>
              </a:avLst>
            </a:prstGeom>
            <a:blipFill dpi="0" rotWithShape="1">
              <a:blip r:embed="rId19"/>
              <a:srcRect/>
              <a:stretch>
                <a:fillRect/>
              </a:stretch>
            </a:blipFill>
            <a:ln w="190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000000"/>
                </a:solidFill>
                <a:cs typeface="Arial" pitchFamily="34" charset="0"/>
              </a:endParaRPr>
            </a:p>
          </p:txBody>
        </p:sp>
        <p:sp>
          <p:nvSpPr>
            <p:cNvPr id="1037" name="AutoShape 77"/>
            <p:cNvSpPr>
              <a:spLocks noChangeArrowheads="1"/>
            </p:cNvSpPr>
            <p:nvPr/>
          </p:nvSpPr>
          <p:spPr bwMode="gray">
            <a:xfrm>
              <a:off x="1580" y="2886"/>
              <a:ext cx="621" cy="621"/>
            </a:xfrm>
            <a:prstGeom prst="roundRect">
              <a:avLst>
                <a:gd name="adj" fmla="val 10079"/>
              </a:avLst>
            </a:prstGeom>
            <a:blipFill dpi="0" rotWithShape="1">
              <a:blip r:embed="rId20"/>
              <a:srcRect/>
              <a:stretch>
                <a:fillRect/>
              </a:stretch>
            </a:blipFill>
            <a:ln w="1905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ES" smtClean="0">
                <a:solidFill>
                  <a:srgbClr val="000000"/>
                </a:solidFill>
                <a:cs typeface="Arial" pitchFamily="34" charset="0"/>
              </a:endParaRPr>
            </a:p>
          </p:txBody>
        </p:sp>
      </p:grpSp>
    </p:spTree>
    <p:extLst>
      <p:ext uri="{BB962C8B-B14F-4D97-AF65-F5344CB8AC3E}">
        <p14:creationId xmlns:p14="http://schemas.microsoft.com/office/powerpoint/2010/main" val="176510949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71"/>
                                        </p:tgtEl>
                                        <p:attrNameLst>
                                          <p:attrName>style.visibility</p:attrName>
                                        </p:attrNameLst>
                                      </p:cBhvr>
                                      <p:to>
                                        <p:strVal val="visible"/>
                                      </p:to>
                                    </p:set>
                                    <p:animEffect transition="in" filter="fade">
                                      <p:cBhvr>
                                        <p:cTn id="7" dur="1000"/>
                                        <p:tgtEl>
                                          <p:spTgt spid="107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97"/>
                                        </p:tgtEl>
                                        <p:attrNameLst>
                                          <p:attrName>style.visibility</p:attrName>
                                        </p:attrNameLst>
                                      </p:cBhvr>
                                      <p:to>
                                        <p:strVal val="visible"/>
                                      </p:to>
                                    </p:set>
                                    <p:animEffect transition="in" filter="wipe(left)">
                                      <p:cBhvr>
                                        <p:cTn id="10" dur="500"/>
                                        <p:tgtEl>
                                          <p:spTgt spid="1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97" grpId="0" animBg="1"/>
    </p:bld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mx/url?sa=i&amp;rct=j&amp;q=&amp;esrc=s&amp;frm=1&amp;source=images&amp;cd=&amp;cad=rja&amp;docid=Je9OLgz0ov7EyM&amp;tbnid=gnZFcq60vubWVM:&amp;ved=0CAUQjRw&amp;url=http://puntodeencuentrocanete.blogspot.com/2010_08_22_archive.html&amp;ei=HYqRUazIKom29gTZu4GYBA&amp;bvm=bv.46340616,bs.1,d.eWU&amp;psig=AFQjCNEa7GSHBB9gpiSxVXT2jOQ_gLOVSw&amp;ust=1368578960693716" TargetMode="Externa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mx/url?sa=i&amp;rct=j&amp;q=&amp;esrc=s&amp;frm=1&amp;source=images&amp;cd=&amp;cad=rja&amp;docid=BGF0lMrKAly5YM&amp;tbnid=I-svjscyFMnenM:&amp;ved=0CAUQjRw&amp;url=http://www.marmorinforma.mx/Michoacan/Estado/Hubo-defraudacion-fiscal-en-la-administracion-anterior-Contralor&amp;ei=FIuRUbrmHZSu8QTJmYDwDA&amp;bvm=bv.46340616,bs.1,d.eWU&amp;psig=AFQjCNGN0AUmhe4pa2vfgdLP70PDXHc7Fw&amp;ust=1368579100464142"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mx/url?sa=i&amp;rct=j&amp;q=&amp;esrc=s&amp;frm=1&amp;source=images&amp;cd=&amp;cad=rja&amp;docid=8cyAj8CYg0MzmM&amp;tbnid=AkLB40KON5W3uM:&amp;ved=0CAUQjRw&amp;url=http://elconta.com/2011/11/06/defraudacion-fiscal-aspectos-legales/&amp;ei=r4qRUc7iLYKi8gSm4IDAAw&amp;bvm=bv.46340616,bs.1,d.eWU&amp;psig=AFQjCNGN0AUmhe4pa2vfgdLP70PDXHc7Fw&amp;ust=136857910046414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mx/url?sa=i&amp;rct=j&amp;q=&amp;esrc=s&amp;frm=1&amp;source=images&amp;cd=&amp;cad=rja&amp;docid=-iimIJsUEP3W4M&amp;tbnid=HpKGnkUj2uIGzM:&amp;ved=0CAUQjRw&amp;url=http://www.altonivel.com.mx/10065-muerte-bin-laden-no-afectara-economias-shcp.html&amp;ei=OIiRUcLBHYeW8gSl6YGQDQ&amp;bvm=bv.46340616,bs.1,d.eWU&amp;psig=AFQjCNF3ky3aiW7el31OiY4EsMVzqWeVgg&amp;ust=1368578479069867"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mx/url?sa=i&amp;rct=j&amp;q=&amp;esrc=s&amp;frm=1&amp;source=images&amp;cd=&amp;cad=rja&amp;docid=8_61XTFyTIM6UM&amp;tbnid=4c8tCjGyH4fj8M:&amp;ved=0CAUQjRw&amp;url=http://formulariosjuridicos.net/314-sobreseimiento&amp;ei=0IiRUa_CHYfS9gSh7IGYAw&amp;bvm=bv.46340616,bs.1,d.eWU&amp;psig=AFQjCNHEpAfEPLRggSo8eq_9T0YSNdQocA&amp;ust=1368578570905386" TargetMode="Externa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mx/url?sa=i&amp;rct=j&amp;q=&amp;esrc=s&amp;frm=1&amp;source=images&amp;cd=&amp;cad=rja&amp;docid=hg1Z6NmhwNTHkM&amp;tbnid=1lmNLvhaAQ2jIM:&amp;ved=0CAUQjRw&amp;url=http://alfonlibertad.blogspot.com/&amp;ei=3omRUaiaNoW88ATX-4GYCw&amp;bvm=bv.46340616,bs.1,d.eWU&amp;psig=AFQjCNFxiUDr5DeKzi3PkOHTRvks2zBO2A&amp;ust=1368578723053410" TargetMode="Externa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lin ang="5400000" scaled="1"/>
          <a:tileRect/>
        </a:gradFill>
        <a:effectLst/>
      </p:bgPr>
    </p:bg>
    <p:spTree>
      <p:nvGrpSpPr>
        <p:cNvPr id="1" name=""/>
        <p:cNvGrpSpPr/>
        <p:nvPr/>
      </p:nvGrpSpPr>
      <p:grpSpPr>
        <a:xfrm>
          <a:off x="0" y="0"/>
          <a:ext cx="0" cy="0"/>
          <a:chOff x="0" y="0"/>
          <a:chExt cx="0" cy="0"/>
        </a:xfrm>
      </p:grpSpPr>
      <p:pic>
        <p:nvPicPr>
          <p:cNvPr id="4" name="6 Imagen" descr="LOGO JPG.jpg"/>
          <p:cNvPicPr/>
          <p:nvPr/>
        </p:nvPicPr>
        <p:blipFill>
          <a:blip r:embed="rId2" cstate="print"/>
          <a:srcRect l="34974" t="22000" r="34137" b="26320"/>
          <a:stretch>
            <a:fillRect/>
          </a:stretch>
        </p:blipFill>
        <p:spPr>
          <a:xfrm>
            <a:off x="8244408" y="404664"/>
            <a:ext cx="676906" cy="887342"/>
          </a:xfrm>
          <a:prstGeom prst="rect">
            <a:avLst/>
          </a:prstGeom>
        </p:spPr>
      </p:pic>
      <p:pic>
        <p:nvPicPr>
          <p:cNvPr id="11266" name="Picture 2" descr="Logo UAEH"/>
          <p:cNvPicPr>
            <a:picLocks noChangeAspect="1" noChangeArrowheads="1"/>
          </p:cNvPicPr>
          <p:nvPr/>
        </p:nvPicPr>
        <p:blipFill>
          <a:blip r:embed="rId3" cstate="print"/>
          <a:srcRect/>
          <a:stretch>
            <a:fillRect/>
          </a:stretch>
        </p:blipFill>
        <p:spPr bwMode="auto">
          <a:xfrm>
            <a:off x="179512" y="260648"/>
            <a:ext cx="1163766" cy="1440160"/>
          </a:xfrm>
          <a:prstGeom prst="rect">
            <a:avLst/>
          </a:prstGeom>
          <a:noFill/>
        </p:spPr>
      </p:pic>
      <p:sp>
        <p:nvSpPr>
          <p:cNvPr id="6" name="5 CuadroTexto"/>
          <p:cNvSpPr txBox="1"/>
          <p:nvPr/>
        </p:nvSpPr>
        <p:spPr>
          <a:xfrm>
            <a:off x="1475656" y="548680"/>
            <a:ext cx="6624736" cy="1184940"/>
          </a:xfrm>
          <a:prstGeom prst="rect">
            <a:avLst/>
          </a:prstGeom>
          <a:noFill/>
        </p:spPr>
        <p:txBody>
          <a:bodyPr wrap="square" rtlCol="0">
            <a:spAutoFit/>
          </a:bodyPr>
          <a:lstStyle/>
          <a:p>
            <a:pPr algn="ctr"/>
            <a:r>
              <a:rPr lang="es-MX" sz="2400" b="1" dirty="0" smtClean="0">
                <a:solidFill>
                  <a:prstClr val="black"/>
                </a:solidFill>
                <a:latin typeface="Arial" pitchFamily="34" charset="0"/>
                <a:cs typeface="Arial" pitchFamily="34" charset="0"/>
              </a:rPr>
              <a:t>UNIVERSIDAD AUTÓNOMA DEL ESTADO DE HIDALGO</a:t>
            </a:r>
          </a:p>
          <a:p>
            <a:pPr algn="ctr"/>
            <a:r>
              <a:rPr lang="es-MX" sz="2300" dirty="0" smtClean="0">
                <a:solidFill>
                  <a:prstClr val="black"/>
                </a:solidFill>
                <a:latin typeface="Arial" pitchFamily="34" charset="0"/>
                <a:cs typeface="Arial" pitchFamily="34" charset="0"/>
              </a:rPr>
              <a:t>ESCUELA SUPERIOR DE ZIMAPÁN</a:t>
            </a:r>
            <a:endParaRPr lang="es-MX" sz="2300" dirty="0">
              <a:solidFill>
                <a:prstClr val="black"/>
              </a:solidFill>
              <a:latin typeface="Arial" pitchFamily="34" charset="0"/>
              <a:cs typeface="Arial" pitchFamily="34" charset="0"/>
            </a:endParaRPr>
          </a:p>
        </p:txBody>
      </p:sp>
      <p:sp>
        <p:nvSpPr>
          <p:cNvPr id="7" name="6 CuadroTexto"/>
          <p:cNvSpPr txBox="1"/>
          <p:nvPr/>
        </p:nvSpPr>
        <p:spPr>
          <a:xfrm>
            <a:off x="1979712" y="2564904"/>
            <a:ext cx="5400600" cy="2754600"/>
          </a:xfrm>
          <a:prstGeom prst="rect">
            <a:avLst/>
          </a:prstGeom>
          <a:noFill/>
        </p:spPr>
        <p:txBody>
          <a:bodyPr wrap="square" rtlCol="0">
            <a:spAutoFit/>
          </a:bodyPr>
          <a:lstStyle/>
          <a:p>
            <a:pPr algn="ctr"/>
            <a:r>
              <a:rPr lang="es-MX" sz="2800" b="1" dirty="0" smtClean="0">
                <a:solidFill>
                  <a:prstClr val="black"/>
                </a:solidFill>
                <a:latin typeface="Arial" pitchFamily="34" charset="0"/>
                <a:cs typeface="Arial" pitchFamily="34" charset="0"/>
              </a:rPr>
              <a:t>Licenciatura en Derecho</a:t>
            </a:r>
          </a:p>
          <a:p>
            <a:pPr algn="ctr"/>
            <a:endParaRPr lang="es-MX" sz="2800" b="1" dirty="0" smtClean="0">
              <a:solidFill>
                <a:prstClr val="black"/>
              </a:solidFill>
              <a:latin typeface="Arial" pitchFamily="34" charset="0"/>
              <a:cs typeface="Arial" pitchFamily="34" charset="0"/>
            </a:endParaRPr>
          </a:p>
          <a:p>
            <a:pPr algn="ctr"/>
            <a:r>
              <a:rPr lang="es-ES" sz="2800" b="1" dirty="0" err="1" smtClean="0">
                <a:solidFill>
                  <a:prstClr val="black"/>
                </a:solidFill>
                <a:latin typeface="Arial" pitchFamily="34" charset="0"/>
                <a:cs typeface="Arial" pitchFamily="34" charset="0"/>
              </a:rPr>
              <a:t>Tema:»DELITOS</a:t>
            </a:r>
            <a:r>
              <a:rPr lang="es-ES" sz="2800" b="1" dirty="0" smtClean="0">
                <a:solidFill>
                  <a:prstClr val="black"/>
                </a:solidFill>
                <a:latin typeface="Arial" pitchFamily="34" charset="0"/>
                <a:cs typeface="Arial" pitchFamily="34" charset="0"/>
              </a:rPr>
              <a:t> FISCALES»</a:t>
            </a:r>
            <a:endParaRPr lang="es-MX" sz="2800" b="1" dirty="0" smtClean="0">
              <a:solidFill>
                <a:prstClr val="black"/>
              </a:solidFill>
              <a:latin typeface="Arial" pitchFamily="34" charset="0"/>
              <a:cs typeface="Arial" pitchFamily="34" charset="0"/>
            </a:endParaRPr>
          </a:p>
          <a:p>
            <a:pPr algn="ctr"/>
            <a:endParaRPr lang="es-MX" sz="20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Lic. Noemí Romero Arciniega</a:t>
            </a:r>
          </a:p>
          <a:p>
            <a:pPr algn="ctr"/>
            <a:endParaRPr lang="es-MX" sz="2300" b="1" dirty="0">
              <a:solidFill>
                <a:prstClr val="black"/>
              </a:solidFill>
              <a:latin typeface="Arial" pitchFamily="34" charset="0"/>
              <a:cs typeface="Arial" pitchFamily="34" charset="0"/>
            </a:endParaRPr>
          </a:p>
          <a:p>
            <a:pPr algn="ctr"/>
            <a:r>
              <a:rPr lang="es-MX" sz="2300" b="1" dirty="0" smtClean="0">
                <a:solidFill>
                  <a:prstClr val="black"/>
                </a:solidFill>
                <a:latin typeface="Arial" pitchFamily="34" charset="0"/>
                <a:cs typeface="Arial" pitchFamily="34" charset="0"/>
              </a:rPr>
              <a:t>Enero-Junio 2016</a:t>
            </a:r>
            <a:endParaRPr lang="es-MX" sz="23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05896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contenido"/>
          <p:cNvSpPr>
            <a:spLocks noGrp="1"/>
          </p:cNvSpPr>
          <p:nvPr>
            <p:ph idx="4294967295"/>
          </p:nvPr>
        </p:nvSpPr>
        <p:spPr>
          <a:xfrm>
            <a:off x="395288" y="1557338"/>
            <a:ext cx="4824412" cy="1943100"/>
          </a:xfrm>
          <a:solidFill>
            <a:schemeClr val="accent2">
              <a:lumMod val="40000"/>
              <a:lumOff val="60000"/>
            </a:schemeClr>
          </a:solidFill>
        </p:spPr>
        <p:txBody>
          <a:bodyPr/>
          <a:lstStyle/>
          <a:p>
            <a:pPr algn="just" eaLnBrk="1" hangingPunct="1">
              <a:buFont typeface="Wingdings 2" pitchFamily="18" charset="2"/>
              <a:buNone/>
              <a:defRPr/>
            </a:pPr>
            <a:r>
              <a:rPr lang="es-MX" sz="2000" b="1" dirty="0" smtClean="0"/>
              <a:t>	Existen agravantes en cuanto a los delitos fiscales en los casos que se trate de un funcionario o empleado público </a:t>
            </a:r>
          </a:p>
          <a:p>
            <a:pPr algn="just" eaLnBrk="1" hangingPunct="1">
              <a:buFont typeface="Wingdings 2" pitchFamily="18" charset="2"/>
              <a:buNone/>
              <a:defRPr/>
            </a:pPr>
            <a:r>
              <a:rPr lang="es-MX" sz="2000" b="1" dirty="0"/>
              <a:t> </a:t>
            </a:r>
            <a:r>
              <a:rPr lang="es-MX" sz="2000" b="1" dirty="0" smtClean="0"/>
              <a:t>    ( de 3 a 6 años más de prisión).</a:t>
            </a:r>
          </a:p>
          <a:p>
            <a:pPr algn="just" eaLnBrk="1" hangingPunct="1">
              <a:buFont typeface="Wingdings 2" pitchFamily="18" charset="2"/>
              <a:buNone/>
              <a:defRPr/>
            </a:pPr>
            <a:endParaRPr lang="es-MX" sz="2000" b="1" dirty="0" smtClean="0"/>
          </a:p>
          <a:p>
            <a:pPr algn="just" eaLnBrk="1" hangingPunct="1">
              <a:buFont typeface="Wingdings 2" pitchFamily="18" charset="2"/>
              <a:buNone/>
              <a:defRPr/>
            </a:pPr>
            <a:endParaRPr lang="es-MX" sz="2000" b="1" dirty="0" smtClean="0"/>
          </a:p>
        </p:txBody>
      </p:sp>
      <p:pic>
        <p:nvPicPr>
          <p:cNvPr id="10243" name="Picture 4" descr="http://1.bp.blogspot.com/_aJuEohNH0g8/THHW7X2ksHI/AAAAAAAAQ00/5f9-X4p6muA/s1600/FUNCIONARIO+PÚBLIC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500438"/>
            <a:ext cx="3810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37305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7704138" cy="507841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
              <a:defRPr/>
            </a:pPr>
            <a:r>
              <a:rPr lang="es-MX" b="1" dirty="0"/>
              <a:t>Atendiendo el artículo 102 del Código Fiscal de la Federación menciona que se comete el delito de contrabando quien introduzca al país o extraiga de él mercancías: </a:t>
            </a:r>
          </a:p>
          <a:p>
            <a:pPr algn="just">
              <a:defRPr/>
            </a:pPr>
            <a:endParaRPr lang="es-MX" b="1" dirty="0"/>
          </a:p>
          <a:p>
            <a:pPr marL="342900" indent="-342900" algn="just">
              <a:buFontTx/>
              <a:buAutoNum type="romanUcPeriod"/>
              <a:defRPr/>
            </a:pPr>
            <a:r>
              <a:rPr lang="es-MX" b="1" dirty="0"/>
              <a:t>Omitiendo el pago total o parcial de las contribuciones o cuotas compensatorias que deban cubrirse.</a:t>
            </a:r>
          </a:p>
          <a:p>
            <a:pPr marL="342900" indent="-342900" algn="just">
              <a:defRPr/>
            </a:pPr>
            <a:endParaRPr lang="es-MX" b="1" dirty="0"/>
          </a:p>
          <a:p>
            <a:pPr algn="just">
              <a:defRPr/>
            </a:pPr>
            <a:r>
              <a:rPr lang="es-MX" b="1" dirty="0"/>
              <a:t>II. Sin permiso de autoridad competente, cuando sea necesario este requisito. </a:t>
            </a:r>
          </a:p>
          <a:p>
            <a:pPr algn="just">
              <a:defRPr/>
            </a:pPr>
            <a:endParaRPr lang="es-MX" b="1" dirty="0"/>
          </a:p>
          <a:p>
            <a:pPr algn="just">
              <a:defRPr/>
            </a:pPr>
            <a:r>
              <a:rPr lang="es-MX" b="1" dirty="0"/>
              <a:t>III. De importación o exportación prohibida.</a:t>
            </a:r>
          </a:p>
          <a:p>
            <a:pPr algn="just">
              <a:defRPr/>
            </a:pPr>
            <a:endParaRPr lang="es-MX" b="1" dirty="0"/>
          </a:p>
          <a:p>
            <a:pPr algn="just">
              <a:defRPr/>
            </a:pPr>
            <a:r>
              <a:rPr lang="es-MX" b="1" dirty="0"/>
              <a:t>También comete delito de contrabando quien interne mercancías extranjeras procedentes de las zonas libres al resto del país en cualquiera de los casos anteriores, así como quien las extraiga de los recintos fiscales o fiscalizados sin que le hayan sido entregados legalmente por las autoridades o por las personas autorizadas para ello.</a:t>
            </a:r>
          </a:p>
        </p:txBody>
      </p:sp>
    </p:spTree>
    <p:extLst>
      <p:ext uri="{BB962C8B-B14F-4D97-AF65-F5344CB8AC3E}">
        <p14:creationId xmlns:p14="http://schemas.microsoft.com/office/powerpoint/2010/main" val="63052636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813" y="-35108"/>
            <a:ext cx="3600450" cy="48006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es-MX" dirty="0">
                <a:solidFill>
                  <a:schemeClr val="tx1"/>
                </a:solidFill>
              </a:rPr>
              <a:t>Atendiendo el artículo 107 del Código Fiscal de la Federación, el delito de contrabando será calificado cuando se cometa: </a:t>
            </a:r>
          </a:p>
          <a:p>
            <a:pPr marL="342900" indent="-342900" algn="just">
              <a:buFontTx/>
              <a:buAutoNum type="romanUcPeriod"/>
              <a:defRPr/>
            </a:pPr>
            <a:r>
              <a:rPr lang="es-MX" dirty="0">
                <a:solidFill>
                  <a:schemeClr val="tx1"/>
                </a:solidFill>
              </a:rPr>
              <a:t>Con violencia física o moral en las personas. </a:t>
            </a:r>
          </a:p>
          <a:p>
            <a:pPr marL="342900" indent="-342900" algn="just">
              <a:defRPr/>
            </a:pPr>
            <a:endParaRPr lang="es-MX" dirty="0">
              <a:solidFill>
                <a:schemeClr val="tx1"/>
              </a:solidFill>
            </a:endParaRPr>
          </a:p>
          <a:p>
            <a:pPr>
              <a:defRPr/>
            </a:pPr>
            <a:r>
              <a:rPr lang="es-MX" dirty="0">
                <a:solidFill>
                  <a:schemeClr val="tx1"/>
                </a:solidFill>
              </a:rPr>
              <a:t>II. De noche o por lugar no autorizado para la entrada o salida del país de mercancías.</a:t>
            </a:r>
          </a:p>
          <a:p>
            <a:pPr>
              <a:defRPr/>
            </a:pPr>
            <a:endParaRPr lang="es-MX" dirty="0">
              <a:solidFill>
                <a:schemeClr val="tx1"/>
              </a:solidFill>
            </a:endParaRPr>
          </a:p>
          <a:p>
            <a:pPr>
              <a:defRPr/>
            </a:pPr>
            <a:r>
              <a:rPr lang="es-MX" dirty="0">
                <a:solidFill>
                  <a:schemeClr val="tx1"/>
                </a:solidFill>
              </a:rPr>
              <a:t>III. Ostentándose el autor como funcionario o empleado público. </a:t>
            </a:r>
          </a:p>
          <a:p>
            <a:pPr>
              <a:defRPr/>
            </a:pPr>
            <a:endParaRPr lang="es-MX" dirty="0">
              <a:solidFill>
                <a:schemeClr val="tx1"/>
              </a:solidFill>
            </a:endParaRPr>
          </a:p>
          <a:p>
            <a:pPr>
              <a:defRPr/>
            </a:pPr>
            <a:r>
              <a:rPr lang="es-MX" dirty="0">
                <a:solidFill>
                  <a:schemeClr val="tx1"/>
                </a:solidFill>
              </a:rPr>
              <a:t>IV. Usando documentos falsos. </a:t>
            </a:r>
          </a:p>
          <a:p>
            <a:pPr>
              <a:defRPr/>
            </a:pPr>
            <a:endParaRPr lang="es-MX" dirty="0">
              <a:solidFill>
                <a:schemeClr val="tx1"/>
              </a:solidFill>
            </a:endParaRPr>
          </a:p>
          <a:p>
            <a:pPr>
              <a:defRPr/>
            </a:pPr>
            <a:r>
              <a:rPr lang="es-MX" dirty="0">
                <a:solidFill>
                  <a:schemeClr val="tx1"/>
                </a:solidFill>
              </a:rPr>
              <a:t>V. Por tres o más personas. </a:t>
            </a:r>
          </a:p>
        </p:txBody>
      </p:sp>
      <p:pic>
        <p:nvPicPr>
          <p:cNvPr id="13315" name="Picture 4" descr="https://encrypted-tbn3.gstatic.com/images?q=tbn:ANd9GcTNYcoXLN4Ww9MA9TE7w4Ik2HwIs24U9LGonu_nDfVWumuVvyb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060575"/>
            <a:ext cx="3024188"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derecha"/>
          <p:cNvSpPr/>
          <p:nvPr/>
        </p:nvSpPr>
        <p:spPr>
          <a:xfrm>
            <a:off x="4211638" y="3813175"/>
            <a:ext cx="936625" cy="623888"/>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ES"/>
          </a:p>
        </p:txBody>
      </p:sp>
    </p:spTree>
    <p:extLst>
      <p:ext uri="{BB962C8B-B14F-4D97-AF65-F5344CB8AC3E}">
        <p14:creationId xmlns:p14="http://schemas.microsoft.com/office/powerpoint/2010/main" val="358771295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07950" y="1125538"/>
            <a:ext cx="7053263" cy="1400175"/>
          </a:xfrm>
        </p:spPr>
        <p:txBody>
          <a:bodyPr rtlCol="0">
            <a:noAutofit/>
          </a:bodyPr>
          <a:lstStyle/>
          <a:p>
            <a:pPr marL="484632" eaLnBrk="1" fontAlgn="auto" hangingPunct="1">
              <a:spcAft>
                <a:spcPts val="0"/>
              </a:spcAft>
              <a:defRPr/>
            </a:pPr>
            <a:r>
              <a:rPr lang="es-MX" dirty="0" smtClean="0">
                <a:solidFill>
                  <a:schemeClr val="accent1">
                    <a:tint val="83000"/>
                    <a:satMod val="150000"/>
                  </a:schemeClr>
                </a:solidFill>
              </a:rPr>
              <a:t>DELITOS POR DEFRAUDACIÓN FISCAL</a:t>
            </a:r>
            <a:endParaRPr lang="es-MX" dirty="0">
              <a:solidFill>
                <a:schemeClr val="accent1">
                  <a:tint val="83000"/>
                  <a:satMod val="150000"/>
                </a:schemeClr>
              </a:solidFill>
            </a:endParaRPr>
          </a:p>
        </p:txBody>
      </p:sp>
      <p:sp>
        <p:nvSpPr>
          <p:cNvPr id="14339" name="2 Marcador de contenido"/>
          <p:cNvSpPr>
            <a:spLocks noGrp="1"/>
          </p:cNvSpPr>
          <p:nvPr>
            <p:ph idx="4294967295"/>
          </p:nvPr>
        </p:nvSpPr>
        <p:spPr>
          <a:xfrm>
            <a:off x="179388" y="2997200"/>
            <a:ext cx="5113337" cy="2376488"/>
          </a:xfrm>
        </p:spPr>
        <p:txBody>
          <a:bodyPr/>
          <a:lstStyle/>
          <a:p>
            <a:pPr eaLnBrk="1" hangingPunct="1">
              <a:buFont typeface="Wingdings 2" pitchFamily="18" charset="2"/>
              <a:buNone/>
            </a:pPr>
            <a:r>
              <a:rPr lang="es-MX" sz="1600" smtClean="0"/>
              <a:t>ART. 108</a:t>
            </a:r>
          </a:p>
          <a:p>
            <a:pPr eaLnBrk="1" hangingPunct="1">
              <a:buFont typeface="Wingdings 2" pitchFamily="18" charset="2"/>
              <a:buNone/>
            </a:pPr>
            <a:r>
              <a:rPr lang="es-MX" sz="1600" smtClean="0"/>
              <a:t>OTRAS CONDUCTAS RELACIONADAS CON LA DEFRAUDACIÓN FISCAL ART. 109</a:t>
            </a:r>
          </a:p>
          <a:p>
            <a:pPr eaLnBrk="1" hangingPunct="1">
              <a:buFont typeface="Wingdings 2" pitchFamily="18" charset="2"/>
              <a:buNone/>
            </a:pPr>
            <a:endParaRPr lang="es-MX" sz="1600" smtClean="0"/>
          </a:p>
          <a:p>
            <a:pPr eaLnBrk="1" hangingPunct="1">
              <a:buFont typeface="Wingdings 2" pitchFamily="18" charset="2"/>
              <a:buNone/>
            </a:pPr>
            <a:r>
              <a:rPr lang="es-MX" sz="1600" smtClean="0"/>
              <a:t>OTRAS CONDUCTAS TIPIFICADAS COMO DELITOS FISCALES ART. 110 AL 115 BIS</a:t>
            </a:r>
          </a:p>
        </p:txBody>
      </p:sp>
      <p:pic>
        <p:nvPicPr>
          <p:cNvPr id="14340" name="Picture 5" descr="http://elconta.com/wp-content/uploads/2011/11/evasion_fiscal-300x16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284538"/>
            <a:ext cx="28575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78436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Rectángulo"/>
          <p:cNvSpPr>
            <a:spLocks noChangeArrowheads="1"/>
          </p:cNvSpPr>
          <p:nvPr/>
        </p:nvSpPr>
        <p:spPr bwMode="auto">
          <a:xfrm>
            <a:off x="500063" y="1052513"/>
            <a:ext cx="5357812" cy="2554287"/>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just">
              <a:defRPr/>
            </a:pPr>
            <a:r>
              <a:rPr lang="es-MX" sz="2000" dirty="0">
                <a:solidFill>
                  <a:srgbClr val="0070C0"/>
                </a:solidFill>
              </a:rPr>
              <a:t>Artículo 108, del Código Fiscal de la Federación, que dispone: </a:t>
            </a:r>
          </a:p>
          <a:p>
            <a:pPr algn="just">
              <a:defRPr/>
            </a:pPr>
            <a:endParaRPr lang="es-MX" sz="2000" dirty="0">
              <a:solidFill>
                <a:srgbClr val="0070C0"/>
              </a:solidFill>
            </a:endParaRPr>
          </a:p>
          <a:p>
            <a:pPr algn="just">
              <a:defRPr/>
            </a:pPr>
            <a:r>
              <a:rPr lang="es-MX" sz="2000" dirty="0">
                <a:solidFill>
                  <a:srgbClr val="0070C0"/>
                </a:solidFill>
              </a:rPr>
              <a:t>“Comete el delito de defraudación fiscal quien con uso de engaños o aprovechamiento de errores, omita total o parcialmente el pago de alguna contribución u obtenga un beneficio indebido con perjuicio del fisco </a:t>
            </a:r>
            <a:r>
              <a:rPr lang="es-MX" sz="2000" dirty="0">
                <a:solidFill>
                  <a:schemeClr val="bg1"/>
                </a:solidFill>
              </a:rPr>
              <a:t>federal.”</a:t>
            </a:r>
          </a:p>
        </p:txBody>
      </p:sp>
      <p:sp>
        <p:nvSpPr>
          <p:cNvPr id="17411" name="2 Rectángulo"/>
          <p:cNvSpPr>
            <a:spLocks noChangeArrowheads="1"/>
          </p:cNvSpPr>
          <p:nvPr/>
        </p:nvSpPr>
        <p:spPr bwMode="auto">
          <a:xfrm>
            <a:off x="4284663" y="4508500"/>
            <a:ext cx="4572000" cy="20320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MX" dirty="0">
                <a:solidFill>
                  <a:srgbClr val="0070C0"/>
                </a:solidFill>
              </a:rPr>
              <a:t>Los elementos de tipo penal del delito de defraudación fiscal son: </a:t>
            </a:r>
          </a:p>
          <a:p>
            <a:pPr algn="just">
              <a:defRPr/>
            </a:pPr>
            <a:r>
              <a:rPr lang="es-MX" dirty="0">
                <a:solidFill>
                  <a:srgbClr val="0070C0"/>
                </a:solidFill>
              </a:rPr>
              <a:t>a) Engaños, o aprovechamientos de errores. </a:t>
            </a:r>
          </a:p>
          <a:p>
            <a:pPr algn="just">
              <a:defRPr/>
            </a:pPr>
            <a:endParaRPr lang="es-MX" dirty="0">
              <a:solidFill>
                <a:srgbClr val="0070C0"/>
              </a:solidFill>
            </a:endParaRPr>
          </a:p>
          <a:p>
            <a:pPr algn="just">
              <a:defRPr/>
            </a:pPr>
            <a:r>
              <a:rPr lang="es-MX" dirty="0">
                <a:solidFill>
                  <a:srgbClr val="0070C0"/>
                </a:solidFill>
              </a:rPr>
              <a:t>b) Omisión total o parcial en el pago de una contribución. </a:t>
            </a:r>
          </a:p>
        </p:txBody>
      </p:sp>
    </p:spTree>
    <p:extLst>
      <p:ext uri="{BB962C8B-B14F-4D97-AF65-F5344CB8AC3E}">
        <p14:creationId xmlns:p14="http://schemas.microsoft.com/office/powerpoint/2010/main" val="9155915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Rectángulo"/>
          <p:cNvSpPr>
            <a:spLocks noChangeArrowheads="1"/>
          </p:cNvSpPr>
          <p:nvPr/>
        </p:nvSpPr>
        <p:spPr bwMode="auto">
          <a:xfrm>
            <a:off x="395288" y="2505075"/>
            <a:ext cx="8353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a:t>Nandayapa, A. d. (2009). Delitos fiscales en México. En A. d. Nandayapa, </a:t>
            </a:r>
            <a:r>
              <a:rPr lang="es-ES_tradnl" i="1"/>
              <a:t>Delitos fiscales en México</a:t>
            </a:r>
            <a:r>
              <a:rPr lang="es-ES_tradnl"/>
              <a:t> (pág. 109). México: Ed. De la mar.</a:t>
            </a:r>
            <a:endParaRPr lang="es-ES"/>
          </a:p>
        </p:txBody>
      </p:sp>
      <p:sp>
        <p:nvSpPr>
          <p:cNvPr id="3" name="2 Rectángulo"/>
          <p:cNvSpPr/>
          <p:nvPr/>
        </p:nvSpPr>
        <p:spPr>
          <a:xfrm>
            <a:off x="1835695" y="1196752"/>
            <a:ext cx="5186035" cy="923330"/>
          </a:xfrm>
          <a:prstGeom prst="rect">
            <a:avLst/>
          </a:prstGeom>
          <a:noFill/>
        </p:spPr>
        <p:txBody>
          <a:bodyPr wrap="none">
            <a:spAutoFit/>
          </a:bodyPr>
          <a:lstStyle/>
          <a:p>
            <a:pPr algn="ctr">
              <a:defRPr/>
            </a:pPr>
            <a:r>
              <a:rPr lang="es-ES_tradn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BIBLIOGRAFÍA</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Tree>
    <p:extLst>
      <p:ext uri="{BB962C8B-B14F-4D97-AF65-F5344CB8AC3E}">
        <p14:creationId xmlns:p14="http://schemas.microsoft.com/office/powerpoint/2010/main" val="110757498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620688"/>
            <a:ext cx="8208663" cy="4893647"/>
          </a:xfrm>
          <a:prstGeom prst="rect">
            <a:avLst/>
          </a:prstGeom>
          <a:noFill/>
        </p:spPr>
        <p:txBody>
          <a:bodyPr wrap="square" rtlCol="0">
            <a:spAutoFit/>
          </a:bodyPr>
          <a:lstStyle/>
          <a:p>
            <a:pPr algn="ctr"/>
            <a:r>
              <a:rPr lang="es-MX" sz="2400" b="1" dirty="0" smtClean="0">
                <a:latin typeface="Arial" pitchFamily="34" charset="0"/>
                <a:cs typeface="Arial" pitchFamily="34" charset="0"/>
              </a:rPr>
              <a:t>Tema: </a:t>
            </a:r>
            <a:r>
              <a:rPr lang="es-ES" sz="2400" b="1" dirty="0" smtClean="0">
                <a:solidFill>
                  <a:prstClr val="black"/>
                </a:solidFill>
                <a:latin typeface="Arial" pitchFamily="34" charset="0"/>
                <a:cs typeface="Arial" pitchFamily="34" charset="0"/>
              </a:rPr>
              <a:t>«DELITOS FISCALES»</a:t>
            </a:r>
            <a:endParaRPr lang="es-MX" sz="2400" b="1" dirty="0">
              <a:solidFill>
                <a:prstClr val="black"/>
              </a:solidFill>
              <a:latin typeface="Arial" pitchFamily="34" charset="0"/>
              <a:cs typeface="Arial" pitchFamily="34" charset="0"/>
            </a:endParaRPr>
          </a:p>
          <a:p>
            <a:pPr algn="ctr"/>
            <a:endParaRPr lang="es-MX" sz="2400" b="1" dirty="0">
              <a:solidFill>
                <a:prstClr val="black"/>
              </a:solidFill>
              <a:latin typeface="Arial" pitchFamily="34" charset="0"/>
              <a:cs typeface="Arial" pitchFamily="34" charset="0"/>
            </a:endParaRPr>
          </a:p>
          <a:p>
            <a:pPr algn="just"/>
            <a:endParaRPr lang="es-MX" sz="2400" b="1" dirty="0">
              <a:latin typeface="Arial" pitchFamily="34" charset="0"/>
              <a:cs typeface="Arial" pitchFamily="34" charset="0"/>
            </a:endParaRPr>
          </a:p>
          <a:p>
            <a:pPr algn="just"/>
            <a:r>
              <a:rPr lang="es-MX" sz="2400" b="1" dirty="0" smtClean="0">
                <a:latin typeface="Arial" pitchFamily="34" charset="0"/>
                <a:cs typeface="Arial" pitchFamily="34" charset="0"/>
              </a:rPr>
              <a:t>Resumen:</a:t>
            </a:r>
          </a:p>
          <a:p>
            <a:pPr algn="just"/>
            <a:endParaRPr lang="es-MX" sz="2400" b="1" dirty="0">
              <a:latin typeface="Arial" pitchFamily="34" charset="0"/>
              <a:cs typeface="Arial" pitchFamily="34" charset="0"/>
            </a:endParaRPr>
          </a:p>
          <a:p>
            <a:pPr algn="just"/>
            <a:r>
              <a:rPr lang="es-MX" sz="2400" b="1" dirty="0" smtClean="0">
                <a:latin typeface="Arial" pitchFamily="34" charset="0"/>
                <a:cs typeface="Arial" pitchFamily="34" charset="0"/>
              </a:rPr>
              <a:t>Las acciones u omisiones, tipificadas como delitos en materia fiscal, se refieren a las modalidades previstas en el Código Penal Federal, como ejemplo de ellas, encontramos la defraudación fiscal y contrabando, donde el sujeto activo del delito es el contribuyente y el pasivo la Hacienda pública, en esta oportunidad abordamos los supuestos legales que configuran estos tipos penales.</a:t>
            </a:r>
            <a:endParaRPr lang="es-MX"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836712"/>
            <a:ext cx="8496944" cy="2308324"/>
          </a:xfrm>
          <a:prstGeom prst="rect">
            <a:avLst/>
          </a:prstGeom>
          <a:noFill/>
        </p:spPr>
        <p:txBody>
          <a:bodyPr wrap="square" rtlCol="0">
            <a:spAutoFit/>
          </a:bodyPr>
          <a:lstStyle/>
          <a:p>
            <a:pPr algn="just"/>
            <a:r>
              <a:rPr lang="es-MX" b="1" dirty="0">
                <a:latin typeface="Arial" pitchFamily="34" charset="0"/>
                <a:cs typeface="Arial" pitchFamily="34" charset="0"/>
              </a:rPr>
              <a:t> </a:t>
            </a:r>
            <a:r>
              <a:rPr lang="es-MX" sz="2400" b="1" dirty="0">
                <a:latin typeface="Arial" pitchFamily="34" charset="0"/>
                <a:cs typeface="Arial" pitchFamily="34" charset="0"/>
              </a:rPr>
              <a:t>Palabras clave</a:t>
            </a:r>
            <a:r>
              <a:rPr lang="es-MX" sz="2400" b="1" dirty="0" smtClean="0">
                <a:latin typeface="Arial" pitchFamily="34" charset="0"/>
                <a:cs typeface="Arial" pitchFamily="34" charset="0"/>
              </a:rPr>
              <a:t>:</a:t>
            </a:r>
          </a:p>
          <a:p>
            <a:pPr algn="just"/>
            <a:endParaRPr lang="es-MX" sz="2400" b="1" dirty="0">
              <a:latin typeface="Arial" pitchFamily="34" charset="0"/>
              <a:cs typeface="Arial" pitchFamily="34" charset="0"/>
            </a:endParaRPr>
          </a:p>
          <a:p>
            <a:pPr algn="just"/>
            <a:r>
              <a:rPr lang="es-MX" sz="2400" b="1" dirty="0" smtClean="0">
                <a:latin typeface="Arial" pitchFamily="34" charset="0"/>
                <a:cs typeface="Arial" pitchFamily="34" charset="0"/>
              </a:rPr>
              <a:t>Obligación fiscal, fisco, declaratoria, contrabando, defraudación fiscal, actualizaciones, recargos. </a:t>
            </a:r>
            <a:endParaRPr lang="es-ES" sz="2400" b="1" dirty="0">
              <a:latin typeface="Arial" pitchFamily="34" charset="0"/>
              <a:cs typeface="Arial" pitchFamily="34" charset="0"/>
            </a:endParaRPr>
          </a:p>
          <a:p>
            <a:pPr algn="just"/>
            <a:endParaRPr lang="es-ES" sz="2400" dirty="0" smtClean="0">
              <a:latin typeface="Arial" pitchFamily="34" charset="0"/>
              <a:cs typeface="Arial" pitchFamily="34" charset="0"/>
            </a:endParaRPr>
          </a:p>
          <a:p>
            <a:endParaRPr lang="es-MX" sz="2400" dirty="0"/>
          </a:p>
        </p:txBody>
      </p:sp>
    </p:spTree>
    <p:extLst>
      <p:ext uri="{BB962C8B-B14F-4D97-AF65-F5344CB8AC3E}">
        <p14:creationId xmlns:p14="http://schemas.microsoft.com/office/powerpoint/2010/main" val="2753202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2 CuadroTexto"/>
          <p:cNvSpPr txBox="1"/>
          <p:nvPr/>
        </p:nvSpPr>
        <p:spPr>
          <a:xfrm>
            <a:off x="251520" y="620688"/>
            <a:ext cx="7632848" cy="3477875"/>
          </a:xfrm>
          <a:prstGeom prst="rect">
            <a:avLst/>
          </a:prstGeom>
          <a:noFill/>
        </p:spPr>
        <p:txBody>
          <a:bodyPr wrap="square" rtlCol="0">
            <a:spAutoFit/>
          </a:bodyPr>
          <a:lstStyle/>
          <a:p>
            <a:pPr algn="just"/>
            <a:r>
              <a:rPr lang="es-MX" sz="2400" b="1" dirty="0">
                <a:latin typeface="Arial" pitchFamily="34" charset="0"/>
                <a:cs typeface="Arial" pitchFamily="34" charset="0"/>
              </a:rPr>
              <a:t>Objetivo general</a:t>
            </a:r>
            <a:r>
              <a:rPr lang="es-MX" sz="2400" b="1" dirty="0" smtClean="0">
                <a:latin typeface="Arial" pitchFamily="34" charset="0"/>
                <a:cs typeface="Arial" pitchFamily="34" charset="0"/>
              </a:rPr>
              <a:t>:</a:t>
            </a:r>
          </a:p>
          <a:p>
            <a:pPr algn="just"/>
            <a:r>
              <a:rPr lang="es-ES" sz="2400" dirty="0">
                <a:latin typeface="Arial" panose="020B0604020202020204" pitchFamily="34" charset="0"/>
                <a:cs typeface="Arial" panose="020B0604020202020204" pitchFamily="34" charset="0"/>
              </a:rPr>
              <a:t>Los alumnos conocerán las conductas tipificadas como delitos en el Código Fiscal de la Federación e identificarán las diferencias con las infracciones cometidas en materia fiscal</a:t>
            </a:r>
            <a:endParaRPr lang="es-MX" sz="2400" dirty="0">
              <a:latin typeface="Arial" panose="020B0604020202020204" pitchFamily="34" charset="0"/>
              <a:cs typeface="Arial" panose="020B0604020202020204" pitchFamily="34" charset="0"/>
            </a:endParaRPr>
          </a:p>
          <a:p>
            <a:pPr algn="just"/>
            <a:endParaRPr lang="es-MX" sz="2400" b="1" dirty="0" smtClean="0">
              <a:latin typeface="Arial" pitchFamily="34" charset="0"/>
              <a:cs typeface="Arial" pitchFamily="34" charset="0"/>
            </a:endParaRPr>
          </a:p>
          <a:p>
            <a:pPr algn="just"/>
            <a:endParaRPr lang="es-MX" sz="2400" b="1" dirty="0" smtClean="0">
              <a:latin typeface="Arial" pitchFamily="34" charset="0"/>
              <a:cs typeface="Arial" pitchFamily="34" charset="0"/>
            </a:endParaRPr>
          </a:p>
          <a:p>
            <a:pPr algn="just"/>
            <a:endParaRPr lang="es-MX" sz="2400" b="1" dirty="0">
              <a:latin typeface="Arial" pitchFamily="34" charset="0"/>
              <a:cs typeface="Arial" pitchFamily="34" charset="0"/>
            </a:endParaRPr>
          </a:p>
          <a:p>
            <a:endParaRPr lang="es-MX"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lecha abajo"/>
          <p:cNvSpPr/>
          <p:nvPr/>
        </p:nvSpPr>
        <p:spPr>
          <a:xfrm>
            <a:off x="5795963" y="3068638"/>
            <a:ext cx="444500" cy="93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graphicFrame>
        <p:nvGraphicFramePr>
          <p:cNvPr id="5" name="4 Diagrama"/>
          <p:cNvGraphicFramePr/>
          <p:nvPr/>
        </p:nvGraphicFramePr>
        <p:xfrm>
          <a:off x="251520" y="1556792"/>
          <a:ext cx="856895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51520" y="332656"/>
            <a:ext cx="7848872" cy="1200329"/>
          </a:xfrm>
          <a:prstGeom prst="rect">
            <a:avLst/>
          </a:prstGeom>
          <a:noFill/>
        </p:spPr>
        <p:txBody>
          <a:bodyPr wrap="square" rtlCol="0">
            <a:spAutoFit/>
          </a:bodyPr>
          <a:lstStyle/>
          <a:p>
            <a:r>
              <a:rPr lang="es-MX" sz="2400" dirty="0" smtClean="0">
                <a:latin typeface="Arial" panose="020B0604020202020204" pitchFamily="34" charset="0"/>
                <a:cs typeface="Arial" panose="020B0604020202020204" pitchFamily="34" charset="0"/>
              </a:rPr>
              <a:t>Delitos Fiscales; Acciones u omisiones, que van en contra del Erario Público Nacional, cometidos </a:t>
            </a:r>
            <a:r>
              <a:rPr lang="es-MX" sz="2400" dirty="0" smtClean="0">
                <a:latin typeface="Arial" panose="020B0604020202020204" pitchFamily="34" charset="0"/>
                <a:cs typeface="Arial" panose="020B0604020202020204" pitchFamily="34" charset="0"/>
              </a:rPr>
              <a:t>por los contribuyentes. </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04692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186377892"/>
              </p:ext>
            </p:extLst>
          </p:nvPr>
        </p:nvGraphicFramePr>
        <p:xfrm>
          <a:off x="323528" y="1397000"/>
          <a:ext cx="8496944"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29155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Marcador de contenido"/>
          <p:cNvSpPr>
            <a:spLocks noGrp="1"/>
          </p:cNvSpPr>
          <p:nvPr>
            <p:ph idx="4294967295"/>
          </p:nvPr>
        </p:nvSpPr>
        <p:spPr>
          <a:xfrm>
            <a:off x="971550" y="1773238"/>
            <a:ext cx="6643688" cy="1943100"/>
          </a:xfrm>
          <a:solidFill>
            <a:schemeClr val="accent3">
              <a:lumMod val="40000"/>
              <a:lumOff val="60000"/>
            </a:schemeClr>
          </a:solidFill>
        </p:spPr>
        <p:txBody>
          <a:bodyPr/>
          <a:lstStyle/>
          <a:p>
            <a:pPr algn="just" eaLnBrk="1" hangingPunct="1">
              <a:buFont typeface="Wingdings 2" pitchFamily="18" charset="2"/>
              <a:buNone/>
              <a:defRPr/>
            </a:pPr>
            <a:r>
              <a:rPr lang="es-MX" sz="2800" dirty="0" smtClean="0">
                <a:solidFill>
                  <a:srgbClr val="0070C0"/>
                </a:solidFill>
                <a:latin typeface="Adobe Arabic" pitchFamily="18" charset="-78"/>
                <a:cs typeface="Adobe Arabic" pitchFamily="18" charset="-78"/>
              </a:rPr>
              <a:t>	La </a:t>
            </a:r>
            <a:r>
              <a:rPr lang="es-MX" sz="2800" b="1" dirty="0" smtClean="0">
                <a:solidFill>
                  <a:srgbClr val="0070C0"/>
                </a:solidFill>
                <a:latin typeface="Adobe Arabic" pitchFamily="18" charset="-78"/>
                <a:cs typeface="Adobe Arabic" pitchFamily="18" charset="-78"/>
              </a:rPr>
              <a:t>SHCP</a:t>
            </a:r>
            <a:r>
              <a:rPr lang="es-MX" sz="2800" dirty="0" smtClean="0">
                <a:solidFill>
                  <a:srgbClr val="0070C0"/>
                </a:solidFill>
                <a:latin typeface="Adobe Arabic" pitchFamily="18" charset="-78"/>
                <a:cs typeface="Adobe Arabic" pitchFamily="18" charset="-78"/>
              </a:rPr>
              <a:t> formula querella por la comisión de </a:t>
            </a:r>
            <a:r>
              <a:rPr lang="es-MX" sz="2800" b="1" dirty="0" smtClean="0">
                <a:solidFill>
                  <a:srgbClr val="0070C0"/>
                </a:solidFill>
                <a:latin typeface="Adobe Arabic" pitchFamily="18" charset="-78"/>
                <a:cs typeface="Adobe Arabic" pitchFamily="18" charset="-78"/>
              </a:rPr>
              <a:t>DELITOS FISCALES</a:t>
            </a:r>
            <a:r>
              <a:rPr lang="es-MX" sz="2800" dirty="0" smtClean="0">
                <a:solidFill>
                  <a:srgbClr val="0070C0"/>
                </a:solidFill>
                <a:latin typeface="Adobe Arabic" pitchFamily="18" charset="-78"/>
                <a:cs typeface="Adobe Arabic" pitchFamily="18" charset="-78"/>
              </a:rPr>
              <a:t>, en contra del </a:t>
            </a:r>
            <a:r>
              <a:rPr lang="es-MX" sz="2800" b="1" dirty="0" smtClean="0">
                <a:solidFill>
                  <a:srgbClr val="0070C0"/>
                </a:solidFill>
                <a:latin typeface="Adobe Arabic" pitchFamily="18" charset="-78"/>
                <a:cs typeface="Adobe Arabic" pitchFamily="18" charset="-78"/>
              </a:rPr>
              <a:t>FISCO FEDERAL</a:t>
            </a:r>
            <a:r>
              <a:rPr lang="es-MX" sz="2800" dirty="0" smtClean="0">
                <a:solidFill>
                  <a:srgbClr val="0070C0"/>
                </a:solidFill>
                <a:latin typeface="Adobe Arabic" pitchFamily="18" charset="-78"/>
                <a:cs typeface="Adobe Arabic" pitchFamily="18" charset="-78"/>
              </a:rPr>
              <a:t>, se formula </a:t>
            </a:r>
            <a:r>
              <a:rPr lang="es-MX" sz="2800" b="1" dirty="0" smtClean="0">
                <a:solidFill>
                  <a:srgbClr val="0070C0"/>
                </a:solidFill>
                <a:latin typeface="Adobe Arabic" pitchFamily="18" charset="-78"/>
                <a:cs typeface="Adobe Arabic" pitchFamily="18" charset="-78"/>
              </a:rPr>
              <a:t>DECLARATORIA</a:t>
            </a:r>
            <a:r>
              <a:rPr lang="es-MX" sz="2800" dirty="0" smtClean="0">
                <a:solidFill>
                  <a:srgbClr val="0070C0"/>
                </a:solidFill>
                <a:latin typeface="Adobe Arabic" pitchFamily="18" charset="-78"/>
                <a:cs typeface="Adobe Arabic" pitchFamily="18" charset="-78"/>
              </a:rPr>
              <a:t> en caso de </a:t>
            </a:r>
            <a:r>
              <a:rPr lang="es-MX" sz="2800" b="1" dirty="0" smtClean="0">
                <a:solidFill>
                  <a:srgbClr val="0070C0"/>
                </a:solidFill>
                <a:latin typeface="Adobe Arabic" pitchFamily="18" charset="-78"/>
                <a:cs typeface="Adobe Arabic" pitchFamily="18" charset="-78"/>
              </a:rPr>
              <a:t>CONTRABANDO</a:t>
            </a:r>
            <a:r>
              <a:rPr lang="es-MX" sz="2800" dirty="0" smtClean="0">
                <a:solidFill>
                  <a:srgbClr val="0070C0"/>
                </a:solidFill>
                <a:latin typeface="Adobe Arabic" pitchFamily="18" charset="-78"/>
                <a:cs typeface="Adobe Arabic" pitchFamily="18" charset="-78"/>
              </a:rPr>
              <a:t>.</a:t>
            </a:r>
          </a:p>
        </p:txBody>
      </p:sp>
      <p:pic>
        <p:nvPicPr>
          <p:cNvPr id="7171" name="Picture 4" descr="http://www.altonivel.com.mx/assets/images/Actualidad/SHyC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005263"/>
            <a:ext cx="41767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14720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Marcador de contenido"/>
          <p:cNvSpPr>
            <a:spLocks noGrp="1"/>
          </p:cNvSpPr>
          <p:nvPr>
            <p:ph idx="4294967295"/>
          </p:nvPr>
        </p:nvSpPr>
        <p:spPr>
          <a:xfrm>
            <a:off x="468313" y="1700213"/>
            <a:ext cx="4464050" cy="2665412"/>
          </a:xfrm>
          <a:solidFill>
            <a:schemeClr val="accent6">
              <a:lumMod val="40000"/>
              <a:lumOff val="60000"/>
            </a:schemeClr>
          </a:solidFill>
        </p:spPr>
        <p:txBody>
          <a:bodyPr/>
          <a:lstStyle/>
          <a:p>
            <a:pPr algn="just" eaLnBrk="1" hangingPunct="1">
              <a:buFont typeface="Wingdings 2" pitchFamily="18" charset="2"/>
              <a:buNone/>
              <a:defRPr/>
            </a:pPr>
            <a:r>
              <a:rPr lang="es-MX" sz="1800" dirty="0" smtClean="0"/>
              <a:t>	Existe el SOBRESEIMIENTO, en caso de delitos fiscales cuando se pagan contribuciones, sanciones o recargos.</a:t>
            </a:r>
          </a:p>
          <a:p>
            <a:pPr algn="just" eaLnBrk="1" hangingPunct="1">
              <a:buFont typeface="Wingdings 2" pitchFamily="18" charset="2"/>
              <a:buNone/>
              <a:defRPr/>
            </a:pPr>
            <a:endParaRPr lang="es-MX" sz="1800" dirty="0" smtClean="0"/>
          </a:p>
          <a:p>
            <a:pPr algn="just" eaLnBrk="1" hangingPunct="1">
              <a:buFont typeface="Wingdings 2" pitchFamily="18" charset="2"/>
              <a:buNone/>
              <a:defRPr/>
            </a:pPr>
            <a:r>
              <a:rPr lang="es-MX" sz="1800" dirty="0" smtClean="0"/>
              <a:t>	La forma de denunciar delitos fiscales es a través de querella o DECLARATORIA DE PERJUICIO.</a:t>
            </a:r>
          </a:p>
        </p:txBody>
      </p:sp>
      <p:cxnSp>
        <p:nvCxnSpPr>
          <p:cNvPr id="3" name="2 Conector angular"/>
          <p:cNvCxnSpPr>
            <a:stCxn id="8194" idx="3"/>
          </p:cNvCxnSpPr>
          <p:nvPr/>
        </p:nvCxnSpPr>
        <p:spPr>
          <a:xfrm>
            <a:off x="4932363" y="3033713"/>
            <a:ext cx="1584325" cy="971550"/>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pic>
        <p:nvPicPr>
          <p:cNvPr id="8196" name="Picture 4" descr="https://encrypted-tbn1.gstatic.com/images?q=tbn:ANd9GcScSzFSZAKp8U-Qzkq0MbutdHMssy8a2QrtGZiYVhw91Y3hZIYpi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290888"/>
            <a:ext cx="16859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36513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contenido"/>
          <p:cNvSpPr>
            <a:spLocks noGrp="1"/>
          </p:cNvSpPr>
          <p:nvPr>
            <p:ph idx="4294967295"/>
          </p:nvPr>
        </p:nvSpPr>
        <p:spPr>
          <a:xfrm>
            <a:off x="468313" y="1484313"/>
            <a:ext cx="3895725" cy="4105275"/>
          </a:xfrm>
          <a:solidFill>
            <a:schemeClr val="accent1">
              <a:lumMod val="60000"/>
              <a:lumOff val="40000"/>
            </a:schemeClr>
          </a:solidFill>
        </p:spPr>
        <p:txBody>
          <a:bodyPr/>
          <a:lstStyle/>
          <a:p>
            <a:pPr eaLnBrk="1" hangingPunct="1">
              <a:buFont typeface="Wingdings 2" pitchFamily="18" charset="2"/>
              <a:buNone/>
              <a:defRPr/>
            </a:pPr>
            <a:r>
              <a:rPr lang="es-MX" sz="2000" dirty="0" smtClean="0">
                <a:solidFill>
                  <a:schemeClr val="bg1"/>
                </a:solidFill>
              </a:rPr>
              <a:t>	</a:t>
            </a:r>
            <a:r>
              <a:rPr lang="es-MX" sz="2000" dirty="0" smtClean="0"/>
              <a:t>Para otorgar la libertad caucional por delitos fiscales se requiere cuantificar actualizaciones y recargos.</a:t>
            </a:r>
          </a:p>
          <a:p>
            <a:pPr eaLnBrk="1" hangingPunct="1">
              <a:buFont typeface="Wingdings 2" pitchFamily="18" charset="2"/>
              <a:buNone/>
              <a:defRPr/>
            </a:pPr>
            <a:endParaRPr lang="es-MX" sz="2000" dirty="0" smtClean="0"/>
          </a:p>
          <a:p>
            <a:pPr eaLnBrk="1" hangingPunct="1">
              <a:buFont typeface="Wingdings 2" pitchFamily="18" charset="2"/>
              <a:buNone/>
              <a:defRPr/>
            </a:pPr>
            <a:r>
              <a:rPr lang="es-MX" sz="2000" dirty="0" smtClean="0"/>
              <a:t>Art. 95 Responsables de los delitos fiscales</a:t>
            </a:r>
          </a:p>
          <a:p>
            <a:pPr eaLnBrk="1" hangingPunct="1">
              <a:buFont typeface="Wingdings 2" pitchFamily="18" charset="2"/>
              <a:buNone/>
              <a:defRPr/>
            </a:pPr>
            <a:r>
              <a:rPr lang="es-MX" sz="2000" dirty="0" smtClean="0"/>
              <a:t>Responsable de encubrimiento en los delitos fiscales. Art. 96</a:t>
            </a:r>
          </a:p>
        </p:txBody>
      </p:sp>
      <p:sp>
        <p:nvSpPr>
          <p:cNvPr id="2" name="1 Flecha derecha"/>
          <p:cNvSpPr/>
          <p:nvPr/>
        </p:nvSpPr>
        <p:spPr>
          <a:xfrm>
            <a:off x="4572000" y="3141663"/>
            <a:ext cx="1584325" cy="1150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9220" name="Picture 8" descr="http://1.bp.blogspot.com/-6dlPbJBPC9E/UO1W9rzFqpI/AAAAAAAAAV4/s6R0vsyQSEM/s1600/libertad.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457450"/>
            <a:ext cx="244951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60542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CAD4CF"/>
      </a:lt1>
      <a:dk2>
        <a:srgbClr val="425462"/>
      </a:dk2>
      <a:lt2>
        <a:srgbClr val="768A7B"/>
      </a:lt2>
      <a:accent1>
        <a:srgbClr val="DE608D"/>
      </a:accent1>
      <a:accent2>
        <a:srgbClr val="35ADE3"/>
      </a:accent2>
      <a:accent3>
        <a:srgbClr val="E1E6E4"/>
      </a:accent3>
      <a:accent4>
        <a:srgbClr val="000000"/>
      </a:accent4>
      <a:accent5>
        <a:srgbClr val="ECB6C5"/>
      </a:accent5>
      <a:accent6>
        <a:srgbClr val="2F9CCE"/>
      </a:accent6>
      <a:hlink>
        <a:srgbClr val="F6AE4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CAD4CF"/>
        </a:lt1>
        <a:dk2>
          <a:srgbClr val="425462"/>
        </a:dk2>
        <a:lt2>
          <a:srgbClr val="768A7B"/>
        </a:lt2>
        <a:accent1>
          <a:srgbClr val="DE608D"/>
        </a:accent1>
        <a:accent2>
          <a:srgbClr val="35ADE3"/>
        </a:accent2>
        <a:accent3>
          <a:srgbClr val="E1E6E4"/>
        </a:accent3>
        <a:accent4>
          <a:srgbClr val="000000"/>
        </a:accent4>
        <a:accent5>
          <a:srgbClr val="ECB6C5"/>
        </a:accent5>
        <a:accent6>
          <a:srgbClr val="2F9CCE"/>
        </a:accent6>
        <a:hlink>
          <a:srgbClr val="F6AE44"/>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C1D0DD"/>
        </a:lt1>
        <a:dk2>
          <a:srgbClr val="335175"/>
        </a:dk2>
        <a:lt2>
          <a:srgbClr val="7C92B6"/>
        </a:lt2>
        <a:accent1>
          <a:srgbClr val="4B93D5"/>
        </a:accent1>
        <a:accent2>
          <a:srgbClr val="65B737"/>
        </a:accent2>
        <a:accent3>
          <a:srgbClr val="DDE4EB"/>
        </a:accent3>
        <a:accent4>
          <a:srgbClr val="000000"/>
        </a:accent4>
        <a:accent5>
          <a:srgbClr val="B1C8E7"/>
        </a:accent5>
        <a:accent6>
          <a:srgbClr val="5BA631"/>
        </a:accent6>
        <a:hlink>
          <a:srgbClr val="CF9F49"/>
        </a:hlink>
        <a:folHlink>
          <a:srgbClr val="C382D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DD3C9"/>
        </a:lt1>
        <a:dk2>
          <a:srgbClr val="514639"/>
        </a:dk2>
        <a:lt2>
          <a:srgbClr val="A7938B"/>
        </a:lt2>
        <a:accent1>
          <a:srgbClr val="BF9733"/>
        </a:accent1>
        <a:accent2>
          <a:srgbClr val="7FB22C"/>
        </a:accent2>
        <a:accent3>
          <a:srgbClr val="EBE6E1"/>
        </a:accent3>
        <a:accent4>
          <a:srgbClr val="000000"/>
        </a:accent4>
        <a:accent5>
          <a:srgbClr val="DCC9AD"/>
        </a:accent5>
        <a:accent6>
          <a:srgbClr val="72A127"/>
        </a:accent6>
        <a:hlink>
          <a:srgbClr val="D56575"/>
        </a:hlink>
        <a:folHlink>
          <a:srgbClr val="4E8FC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CAD4CF"/>
      </a:lt1>
      <a:dk2>
        <a:srgbClr val="425462"/>
      </a:dk2>
      <a:lt2>
        <a:srgbClr val="768A7B"/>
      </a:lt2>
      <a:accent1>
        <a:srgbClr val="DE608D"/>
      </a:accent1>
      <a:accent2>
        <a:srgbClr val="35ADE3"/>
      </a:accent2>
      <a:accent3>
        <a:srgbClr val="E1E6E4"/>
      </a:accent3>
      <a:accent4>
        <a:srgbClr val="000000"/>
      </a:accent4>
      <a:accent5>
        <a:srgbClr val="ECB6C5"/>
      </a:accent5>
      <a:accent6>
        <a:srgbClr val="2F9CCE"/>
      </a:accent6>
      <a:hlink>
        <a:srgbClr val="F6AE4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CAD4CF"/>
        </a:lt1>
        <a:dk2>
          <a:srgbClr val="425462"/>
        </a:dk2>
        <a:lt2>
          <a:srgbClr val="768A7B"/>
        </a:lt2>
        <a:accent1>
          <a:srgbClr val="DE608D"/>
        </a:accent1>
        <a:accent2>
          <a:srgbClr val="35ADE3"/>
        </a:accent2>
        <a:accent3>
          <a:srgbClr val="E1E6E4"/>
        </a:accent3>
        <a:accent4>
          <a:srgbClr val="000000"/>
        </a:accent4>
        <a:accent5>
          <a:srgbClr val="ECB6C5"/>
        </a:accent5>
        <a:accent6>
          <a:srgbClr val="2F9CCE"/>
        </a:accent6>
        <a:hlink>
          <a:srgbClr val="F6AE44"/>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C1D0DD"/>
        </a:lt1>
        <a:dk2>
          <a:srgbClr val="335175"/>
        </a:dk2>
        <a:lt2>
          <a:srgbClr val="7C92B6"/>
        </a:lt2>
        <a:accent1>
          <a:srgbClr val="4B93D5"/>
        </a:accent1>
        <a:accent2>
          <a:srgbClr val="65B737"/>
        </a:accent2>
        <a:accent3>
          <a:srgbClr val="DDE4EB"/>
        </a:accent3>
        <a:accent4>
          <a:srgbClr val="000000"/>
        </a:accent4>
        <a:accent5>
          <a:srgbClr val="B1C8E7"/>
        </a:accent5>
        <a:accent6>
          <a:srgbClr val="5BA631"/>
        </a:accent6>
        <a:hlink>
          <a:srgbClr val="CF9F49"/>
        </a:hlink>
        <a:folHlink>
          <a:srgbClr val="C382D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DD3C9"/>
        </a:lt1>
        <a:dk2>
          <a:srgbClr val="514639"/>
        </a:dk2>
        <a:lt2>
          <a:srgbClr val="A7938B"/>
        </a:lt2>
        <a:accent1>
          <a:srgbClr val="BF9733"/>
        </a:accent1>
        <a:accent2>
          <a:srgbClr val="7FB22C"/>
        </a:accent2>
        <a:accent3>
          <a:srgbClr val="EBE6E1"/>
        </a:accent3>
        <a:accent4>
          <a:srgbClr val="000000"/>
        </a:accent4>
        <a:accent5>
          <a:srgbClr val="DCC9AD"/>
        </a:accent5>
        <a:accent6>
          <a:srgbClr val="72A127"/>
        </a:accent6>
        <a:hlink>
          <a:srgbClr val="D56575"/>
        </a:hlink>
        <a:folHlink>
          <a:srgbClr val="4E8FC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1780</TotalTime>
  <Words>627</Words>
  <Application>Microsoft Office PowerPoint</Application>
  <PresentationFormat>Presentación en pantalla (4:3)</PresentationFormat>
  <Paragraphs>73</Paragraphs>
  <Slides>15</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15</vt:i4>
      </vt:variant>
    </vt:vector>
  </HeadingPairs>
  <TitlesOfParts>
    <vt:vector size="25" baseType="lpstr">
      <vt:lpstr>Adobe Arabic</vt:lpstr>
      <vt:lpstr>Arial</vt:lpstr>
      <vt:lpstr>Arial Black</vt:lpstr>
      <vt:lpstr>Calibri</vt:lpstr>
      <vt:lpstr>Corbel</vt:lpstr>
      <vt:lpstr>Times New Roman</vt:lpstr>
      <vt:lpstr>Wingdings 2</vt:lpstr>
      <vt:lpstr>Tema de Office</vt:lpstr>
      <vt:lpstr>Default Design</vt:lpstr>
      <vt:lpstr>1_Default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DELITOS POR DEFRAUDACIÓN FISCAL</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dc:creator>
  <cp:lastModifiedBy>Docente</cp:lastModifiedBy>
  <cp:revision>49</cp:revision>
  <dcterms:created xsi:type="dcterms:W3CDTF">2012-08-07T16:35:15Z</dcterms:created>
  <dcterms:modified xsi:type="dcterms:W3CDTF">2016-02-09T23:54:40Z</dcterms:modified>
</cp:coreProperties>
</file>